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0"/>
  </p:notesMasterIdLst>
  <p:sldIdLst>
    <p:sldId id="256" r:id="rId2"/>
    <p:sldId id="264" r:id="rId3"/>
    <p:sldId id="261" r:id="rId4"/>
    <p:sldId id="257" r:id="rId5"/>
    <p:sldId id="265" r:id="rId6"/>
    <p:sldId id="266" r:id="rId7"/>
    <p:sldId id="267" r:id="rId8"/>
    <p:sldId id="262" r:id="rId9"/>
  </p:sldIdLst>
  <p:sldSz cx="12192000" cy="6858000"/>
  <p:notesSz cx="6858000" cy="9144000"/>
  <p:embeddedFontLst>
    <p:embeddedFont>
      <p:font typeface="Calibri" panose="020F0502020204030204" pitchFamily="34" charset="0"/>
      <p:regular r:id="rId11"/>
      <p:bold r:id="rId12"/>
      <p:italic r:id="rId13"/>
      <p:boldItalic r:id="rId14"/>
    </p:embeddedFont>
    <p:embeddedFont>
      <p:font typeface="Franklin Gothic" panose="020B0604020202020204" charset="0"/>
      <p:bold r:id="rId15"/>
    </p:embeddedFont>
    <p:embeddedFont>
      <p:font typeface="Libre Franklin" pitchFamily="2" charset="0"/>
      <p:regular r:id="rId16"/>
      <p:bold r:id="rId17"/>
      <p:italic r:id="rId18"/>
      <p:boldItalic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i1sBDdHb2XsYteFNPHBFMUQvu/s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p:scale>
          <a:sx n="66" d="100"/>
          <a:sy n="66" d="100"/>
        </p:scale>
        <p:origin x="644" y="2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heme" Target="theme/theme1.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65DF89-0EC2-4AD8-870C-699D313EAA3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IN"/>
        </a:p>
      </dgm:t>
    </dgm:pt>
    <dgm:pt modelId="{4C02DF23-9D04-4857-8BCD-23229FE5B8E3}">
      <dgm:prSet/>
      <dgm:spPr/>
      <dgm:t>
        <a:bodyPr/>
        <a:lstStyle/>
        <a:p>
          <a:pPr>
            <a:lnSpc>
              <a:spcPct val="100000"/>
            </a:lnSpc>
            <a:defRPr cap="all"/>
          </a:pPr>
          <a:r>
            <a:rPr lang="en-IN"/>
            <a:t>Project Statement</a:t>
          </a:r>
        </a:p>
      </dgm:t>
    </dgm:pt>
    <dgm:pt modelId="{1590A52A-73D3-469B-B296-0AA352B0969C}" type="parTrans" cxnId="{268DD72C-B3D2-4E9B-A4DB-02A1D5A23332}">
      <dgm:prSet/>
      <dgm:spPr/>
      <dgm:t>
        <a:bodyPr/>
        <a:lstStyle/>
        <a:p>
          <a:endParaRPr lang="en-IN"/>
        </a:p>
      </dgm:t>
    </dgm:pt>
    <dgm:pt modelId="{C61AC3DE-576B-429F-AB69-2C041F98EA52}" type="sibTrans" cxnId="{268DD72C-B3D2-4E9B-A4DB-02A1D5A23332}">
      <dgm:prSet/>
      <dgm:spPr/>
      <dgm:t>
        <a:bodyPr/>
        <a:lstStyle/>
        <a:p>
          <a:endParaRPr lang="en-IN"/>
        </a:p>
      </dgm:t>
    </dgm:pt>
    <dgm:pt modelId="{59447604-3A24-41C8-B9BB-B7D4EC848262}">
      <dgm:prSet/>
      <dgm:spPr/>
      <dgm:t>
        <a:bodyPr/>
        <a:lstStyle/>
        <a:p>
          <a:pPr>
            <a:lnSpc>
              <a:spcPct val="100000"/>
            </a:lnSpc>
            <a:defRPr cap="all"/>
          </a:pPr>
          <a:r>
            <a:rPr lang="en-IN"/>
            <a:t>Components</a:t>
          </a:r>
        </a:p>
      </dgm:t>
    </dgm:pt>
    <dgm:pt modelId="{FEB3E4CA-3E20-4695-A091-A8906E375821}" type="parTrans" cxnId="{85912445-A0D7-40A5-BA6F-8CDF80E1414F}">
      <dgm:prSet/>
      <dgm:spPr/>
      <dgm:t>
        <a:bodyPr/>
        <a:lstStyle/>
        <a:p>
          <a:endParaRPr lang="en-IN"/>
        </a:p>
      </dgm:t>
    </dgm:pt>
    <dgm:pt modelId="{2DC10D12-87C9-4065-AA9F-F73D5F6DCFF4}" type="sibTrans" cxnId="{85912445-A0D7-40A5-BA6F-8CDF80E1414F}">
      <dgm:prSet/>
      <dgm:spPr/>
      <dgm:t>
        <a:bodyPr/>
        <a:lstStyle/>
        <a:p>
          <a:endParaRPr lang="en-IN"/>
        </a:p>
      </dgm:t>
    </dgm:pt>
    <dgm:pt modelId="{BC34404F-7C68-4CEE-B18B-CC39EB4598D5}">
      <dgm:prSet/>
      <dgm:spPr/>
      <dgm:t>
        <a:bodyPr/>
        <a:lstStyle/>
        <a:p>
          <a:pPr>
            <a:lnSpc>
              <a:spcPct val="100000"/>
            </a:lnSpc>
            <a:defRPr cap="all"/>
          </a:pPr>
          <a:r>
            <a:rPr lang="en-IN"/>
            <a:t>Outcome And Output</a:t>
          </a:r>
        </a:p>
      </dgm:t>
    </dgm:pt>
    <dgm:pt modelId="{C164DBAD-7633-49FD-B673-81DA0C07F5CB}" type="parTrans" cxnId="{90C230EF-861E-4701-BF33-CB2B3FA8E02F}">
      <dgm:prSet/>
      <dgm:spPr/>
      <dgm:t>
        <a:bodyPr/>
        <a:lstStyle/>
        <a:p>
          <a:endParaRPr lang="en-IN"/>
        </a:p>
      </dgm:t>
    </dgm:pt>
    <dgm:pt modelId="{49826790-D77D-40F6-82D1-E4D2F8485CF3}" type="sibTrans" cxnId="{90C230EF-861E-4701-BF33-CB2B3FA8E02F}">
      <dgm:prSet/>
      <dgm:spPr/>
      <dgm:t>
        <a:bodyPr/>
        <a:lstStyle/>
        <a:p>
          <a:endParaRPr lang="en-IN"/>
        </a:p>
      </dgm:t>
    </dgm:pt>
    <dgm:pt modelId="{A2C00B45-E6AC-4E13-B9FB-822AA0529845}">
      <dgm:prSet/>
      <dgm:spPr/>
      <dgm:t>
        <a:bodyPr/>
        <a:lstStyle/>
        <a:p>
          <a:pPr>
            <a:lnSpc>
              <a:spcPct val="100000"/>
            </a:lnSpc>
            <a:defRPr cap="all"/>
          </a:pPr>
          <a:r>
            <a:rPr lang="en-IN"/>
            <a:t>Application</a:t>
          </a:r>
        </a:p>
      </dgm:t>
    </dgm:pt>
    <dgm:pt modelId="{E166E167-B16C-45B2-AA77-594F1AEC3299}" type="parTrans" cxnId="{5490CE1B-69F7-4464-B937-2A3ED8C5D9FC}">
      <dgm:prSet/>
      <dgm:spPr/>
      <dgm:t>
        <a:bodyPr/>
        <a:lstStyle/>
        <a:p>
          <a:endParaRPr lang="en-IN"/>
        </a:p>
      </dgm:t>
    </dgm:pt>
    <dgm:pt modelId="{45616695-C8E7-4DD9-B2C8-A2261575C26D}" type="sibTrans" cxnId="{5490CE1B-69F7-4464-B937-2A3ED8C5D9FC}">
      <dgm:prSet/>
      <dgm:spPr/>
      <dgm:t>
        <a:bodyPr/>
        <a:lstStyle/>
        <a:p>
          <a:endParaRPr lang="en-IN"/>
        </a:p>
      </dgm:t>
    </dgm:pt>
    <dgm:pt modelId="{866065BC-3D7D-452A-BF9D-056D1223E567}">
      <dgm:prSet/>
      <dgm:spPr/>
      <dgm:t>
        <a:bodyPr/>
        <a:lstStyle/>
        <a:p>
          <a:pPr>
            <a:lnSpc>
              <a:spcPct val="100000"/>
            </a:lnSpc>
            <a:defRPr cap="all"/>
          </a:pPr>
          <a:r>
            <a:rPr lang="en-IN"/>
            <a:t>CO And References</a:t>
          </a:r>
        </a:p>
      </dgm:t>
    </dgm:pt>
    <dgm:pt modelId="{8E56BB9F-BD5D-47C7-9352-85D4C0C14179}" type="parTrans" cxnId="{652A05CC-7518-41DF-8D2D-3434A6A3821A}">
      <dgm:prSet/>
      <dgm:spPr/>
      <dgm:t>
        <a:bodyPr/>
        <a:lstStyle/>
        <a:p>
          <a:endParaRPr lang="en-IN"/>
        </a:p>
      </dgm:t>
    </dgm:pt>
    <dgm:pt modelId="{3577893E-722D-4137-846B-4571DE8D83BC}" type="sibTrans" cxnId="{652A05CC-7518-41DF-8D2D-3434A6A3821A}">
      <dgm:prSet/>
      <dgm:spPr/>
      <dgm:t>
        <a:bodyPr/>
        <a:lstStyle/>
        <a:p>
          <a:endParaRPr lang="en-IN"/>
        </a:p>
      </dgm:t>
    </dgm:pt>
    <dgm:pt modelId="{5B155A4C-DB0A-4030-A257-3241DDF12F72}" type="pres">
      <dgm:prSet presAssocID="{F265DF89-0EC2-4AD8-870C-699D313EAA3E}" presName="root" presStyleCnt="0">
        <dgm:presLayoutVars>
          <dgm:dir/>
          <dgm:resizeHandles val="exact"/>
        </dgm:presLayoutVars>
      </dgm:prSet>
      <dgm:spPr/>
    </dgm:pt>
    <dgm:pt modelId="{75E696B2-7262-4870-AD70-EAA5B115BAFA}" type="pres">
      <dgm:prSet presAssocID="{4C02DF23-9D04-4857-8BCD-23229FE5B8E3}" presName="compNode" presStyleCnt="0"/>
      <dgm:spPr/>
    </dgm:pt>
    <dgm:pt modelId="{C1CCE32D-958B-429E-BF35-6CE03446124D}" type="pres">
      <dgm:prSet presAssocID="{4C02DF23-9D04-4857-8BCD-23229FE5B8E3}" presName="iconBgRect" presStyleLbl="bgShp" presStyleIdx="0" presStyleCnt="5"/>
      <dgm:spPr/>
    </dgm:pt>
    <dgm:pt modelId="{73CF43C9-01EB-4002-A8E0-D957ECAF443C}" type="pres">
      <dgm:prSet presAssocID="{4C02DF23-9D04-4857-8BCD-23229FE5B8E3}"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4D5A8AF5-2838-4895-9032-7A9A456A76E9}" type="pres">
      <dgm:prSet presAssocID="{4C02DF23-9D04-4857-8BCD-23229FE5B8E3}" presName="spaceRect" presStyleCnt="0"/>
      <dgm:spPr/>
    </dgm:pt>
    <dgm:pt modelId="{8021593D-8DEA-4AB5-90D9-99CDE8A889B9}" type="pres">
      <dgm:prSet presAssocID="{4C02DF23-9D04-4857-8BCD-23229FE5B8E3}" presName="textRect" presStyleLbl="revTx" presStyleIdx="0" presStyleCnt="5">
        <dgm:presLayoutVars>
          <dgm:chMax val="1"/>
          <dgm:chPref val="1"/>
        </dgm:presLayoutVars>
      </dgm:prSet>
      <dgm:spPr/>
    </dgm:pt>
    <dgm:pt modelId="{AFBAD1FA-11A1-45CE-973B-67DFCA589073}" type="pres">
      <dgm:prSet presAssocID="{C61AC3DE-576B-429F-AB69-2C041F98EA52}" presName="sibTrans" presStyleCnt="0"/>
      <dgm:spPr/>
    </dgm:pt>
    <dgm:pt modelId="{CACF7EED-7FB0-4DDC-B706-99C2CAA3D583}" type="pres">
      <dgm:prSet presAssocID="{59447604-3A24-41C8-B9BB-B7D4EC848262}" presName="compNode" presStyleCnt="0"/>
      <dgm:spPr/>
    </dgm:pt>
    <dgm:pt modelId="{055DD484-82F9-4C60-BE06-634511F816B4}" type="pres">
      <dgm:prSet presAssocID="{59447604-3A24-41C8-B9BB-B7D4EC848262}" presName="iconBgRect" presStyleLbl="bgShp" presStyleIdx="1" presStyleCnt="5"/>
      <dgm:spPr/>
    </dgm:pt>
    <dgm:pt modelId="{F3551CB0-E8FA-4C9D-89D0-9FF1150BDB21}" type="pres">
      <dgm:prSet presAssocID="{59447604-3A24-41C8-B9BB-B7D4EC84826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icycle"/>
        </a:ext>
      </dgm:extLst>
    </dgm:pt>
    <dgm:pt modelId="{F313ECD4-CB53-4914-B100-6223DF3E2322}" type="pres">
      <dgm:prSet presAssocID="{59447604-3A24-41C8-B9BB-B7D4EC848262}" presName="spaceRect" presStyleCnt="0"/>
      <dgm:spPr/>
    </dgm:pt>
    <dgm:pt modelId="{B2493D9F-0E6A-4F8A-B3D6-AC5D837117F2}" type="pres">
      <dgm:prSet presAssocID="{59447604-3A24-41C8-B9BB-B7D4EC848262}" presName="textRect" presStyleLbl="revTx" presStyleIdx="1" presStyleCnt="5">
        <dgm:presLayoutVars>
          <dgm:chMax val="1"/>
          <dgm:chPref val="1"/>
        </dgm:presLayoutVars>
      </dgm:prSet>
      <dgm:spPr/>
    </dgm:pt>
    <dgm:pt modelId="{6510C37A-663E-430E-B6A6-02B0A01C6166}" type="pres">
      <dgm:prSet presAssocID="{2DC10D12-87C9-4065-AA9F-F73D5F6DCFF4}" presName="sibTrans" presStyleCnt="0"/>
      <dgm:spPr/>
    </dgm:pt>
    <dgm:pt modelId="{E235ED55-5C1B-45E6-88D3-E0C0CF660CCF}" type="pres">
      <dgm:prSet presAssocID="{BC34404F-7C68-4CEE-B18B-CC39EB4598D5}" presName="compNode" presStyleCnt="0"/>
      <dgm:spPr/>
    </dgm:pt>
    <dgm:pt modelId="{ADCD7D46-2F41-4C28-A2E1-28E946520A6A}" type="pres">
      <dgm:prSet presAssocID="{BC34404F-7C68-4CEE-B18B-CC39EB4598D5}" presName="iconBgRect" presStyleLbl="bgShp" presStyleIdx="2" presStyleCnt="5"/>
      <dgm:spPr/>
    </dgm:pt>
    <dgm:pt modelId="{F88D797B-8476-4422-BE9D-EEF187CD7833}" type="pres">
      <dgm:prSet presAssocID="{BC34404F-7C68-4CEE-B18B-CC39EB4598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CF7DCB2C-F89C-43F8-A29D-83CAD61C9115}" type="pres">
      <dgm:prSet presAssocID="{BC34404F-7C68-4CEE-B18B-CC39EB4598D5}" presName="spaceRect" presStyleCnt="0"/>
      <dgm:spPr/>
    </dgm:pt>
    <dgm:pt modelId="{39654F35-1045-425E-B8F7-A40F2A7DE0F0}" type="pres">
      <dgm:prSet presAssocID="{BC34404F-7C68-4CEE-B18B-CC39EB4598D5}" presName="textRect" presStyleLbl="revTx" presStyleIdx="2" presStyleCnt="5">
        <dgm:presLayoutVars>
          <dgm:chMax val="1"/>
          <dgm:chPref val="1"/>
        </dgm:presLayoutVars>
      </dgm:prSet>
      <dgm:spPr/>
    </dgm:pt>
    <dgm:pt modelId="{790C5BAD-7FB5-4B9C-9DB0-4EF04094BB90}" type="pres">
      <dgm:prSet presAssocID="{49826790-D77D-40F6-82D1-E4D2F8485CF3}" presName="sibTrans" presStyleCnt="0"/>
      <dgm:spPr/>
    </dgm:pt>
    <dgm:pt modelId="{FA9B7188-A321-41D4-9A1A-35F2C40BF1DC}" type="pres">
      <dgm:prSet presAssocID="{A2C00B45-E6AC-4E13-B9FB-822AA0529845}" presName="compNode" presStyleCnt="0"/>
      <dgm:spPr/>
    </dgm:pt>
    <dgm:pt modelId="{26A86E83-FDC0-4094-849C-B28056B024E8}" type="pres">
      <dgm:prSet presAssocID="{A2C00B45-E6AC-4E13-B9FB-822AA0529845}" presName="iconBgRect" presStyleLbl="bgShp" presStyleIdx="3" presStyleCnt="5"/>
      <dgm:spPr/>
    </dgm:pt>
    <dgm:pt modelId="{2BECEAD2-6861-4BAD-8B1D-BA0D3890708A}" type="pres">
      <dgm:prSet presAssocID="{A2C00B45-E6AC-4E13-B9FB-822AA05298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rt Phone"/>
        </a:ext>
      </dgm:extLst>
    </dgm:pt>
    <dgm:pt modelId="{1F1F05A3-1336-409C-859A-EC5E38FFA810}" type="pres">
      <dgm:prSet presAssocID="{A2C00B45-E6AC-4E13-B9FB-822AA0529845}" presName="spaceRect" presStyleCnt="0"/>
      <dgm:spPr/>
    </dgm:pt>
    <dgm:pt modelId="{96452E5F-67A0-4C3B-BB44-725F51C34404}" type="pres">
      <dgm:prSet presAssocID="{A2C00B45-E6AC-4E13-B9FB-822AA0529845}" presName="textRect" presStyleLbl="revTx" presStyleIdx="3" presStyleCnt="5">
        <dgm:presLayoutVars>
          <dgm:chMax val="1"/>
          <dgm:chPref val="1"/>
        </dgm:presLayoutVars>
      </dgm:prSet>
      <dgm:spPr/>
    </dgm:pt>
    <dgm:pt modelId="{2AB3F34F-EA3F-453F-B9DA-0AD2A8D6099B}" type="pres">
      <dgm:prSet presAssocID="{45616695-C8E7-4DD9-B2C8-A2261575C26D}" presName="sibTrans" presStyleCnt="0"/>
      <dgm:spPr/>
    </dgm:pt>
    <dgm:pt modelId="{60ABF9AB-BBE0-46F9-A472-62DE09513B05}" type="pres">
      <dgm:prSet presAssocID="{866065BC-3D7D-452A-BF9D-056D1223E567}" presName="compNode" presStyleCnt="0"/>
      <dgm:spPr/>
    </dgm:pt>
    <dgm:pt modelId="{DA552F22-2E33-45B4-B06E-2080EBA368B0}" type="pres">
      <dgm:prSet presAssocID="{866065BC-3D7D-452A-BF9D-056D1223E567}" presName="iconBgRect" presStyleLbl="bgShp" presStyleIdx="4" presStyleCnt="5"/>
      <dgm:spPr/>
    </dgm:pt>
    <dgm:pt modelId="{62CB4AD0-6247-419F-B2E9-14719E9DB37F}" type="pres">
      <dgm:prSet presAssocID="{866065BC-3D7D-452A-BF9D-056D1223E56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ooks"/>
        </a:ext>
      </dgm:extLst>
    </dgm:pt>
    <dgm:pt modelId="{09A6A888-8B2B-4CBA-B55D-52A75304CE57}" type="pres">
      <dgm:prSet presAssocID="{866065BC-3D7D-452A-BF9D-056D1223E567}" presName="spaceRect" presStyleCnt="0"/>
      <dgm:spPr/>
    </dgm:pt>
    <dgm:pt modelId="{54FFEF24-48B0-4DD1-86B1-46654F3C801E}" type="pres">
      <dgm:prSet presAssocID="{866065BC-3D7D-452A-BF9D-056D1223E567}" presName="textRect" presStyleLbl="revTx" presStyleIdx="4" presStyleCnt="5">
        <dgm:presLayoutVars>
          <dgm:chMax val="1"/>
          <dgm:chPref val="1"/>
        </dgm:presLayoutVars>
      </dgm:prSet>
      <dgm:spPr/>
    </dgm:pt>
  </dgm:ptLst>
  <dgm:cxnLst>
    <dgm:cxn modelId="{5490CE1B-69F7-4464-B937-2A3ED8C5D9FC}" srcId="{F265DF89-0EC2-4AD8-870C-699D313EAA3E}" destId="{A2C00B45-E6AC-4E13-B9FB-822AA0529845}" srcOrd="3" destOrd="0" parTransId="{E166E167-B16C-45B2-AA77-594F1AEC3299}" sibTransId="{45616695-C8E7-4DD9-B2C8-A2261575C26D}"/>
    <dgm:cxn modelId="{268DD72C-B3D2-4E9B-A4DB-02A1D5A23332}" srcId="{F265DF89-0EC2-4AD8-870C-699D313EAA3E}" destId="{4C02DF23-9D04-4857-8BCD-23229FE5B8E3}" srcOrd="0" destOrd="0" parTransId="{1590A52A-73D3-469B-B296-0AA352B0969C}" sibTransId="{C61AC3DE-576B-429F-AB69-2C041F98EA52}"/>
    <dgm:cxn modelId="{E8537F3B-EDE0-458F-8FB9-A49EE7366FAB}" type="presOf" srcId="{F265DF89-0EC2-4AD8-870C-699D313EAA3E}" destId="{5B155A4C-DB0A-4030-A257-3241DDF12F72}" srcOrd="0" destOrd="0" presId="urn:microsoft.com/office/officeart/2018/5/layout/IconCircleLabelList"/>
    <dgm:cxn modelId="{4A5F875F-0560-49F0-95E2-D205DEAD6A72}" type="presOf" srcId="{BC34404F-7C68-4CEE-B18B-CC39EB4598D5}" destId="{39654F35-1045-425E-B8F7-A40F2A7DE0F0}" srcOrd="0" destOrd="0" presId="urn:microsoft.com/office/officeart/2018/5/layout/IconCircleLabelList"/>
    <dgm:cxn modelId="{85912445-A0D7-40A5-BA6F-8CDF80E1414F}" srcId="{F265DF89-0EC2-4AD8-870C-699D313EAA3E}" destId="{59447604-3A24-41C8-B9BB-B7D4EC848262}" srcOrd="1" destOrd="0" parTransId="{FEB3E4CA-3E20-4695-A091-A8906E375821}" sibTransId="{2DC10D12-87C9-4065-AA9F-F73D5F6DCFF4}"/>
    <dgm:cxn modelId="{68CA5A65-08DB-438C-9EBB-73A9FB9F8AF5}" type="presOf" srcId="{59447604-3A24-41C8-B9BB-B7D4EC848262}" destId="{B2493D9F-0E6A-4F8A-B3D6-AC5D837117F2}" srcOrd="0" destOrd="0" presId="urn:microsoft.com/office/officeart/2018/5/layout/IconCircleLabelList"/>
    <dgm:cxn modelId="{873B997E-1CD6-4887-B9F1-959AE72AC717}" type="presOf" srcId="{866065BC-3D7D-452A-BF9D-056D1223E567}" destId="{54FFEF24-48B0-4DD1-86B1-46654F3C801E}" srcOrd="0" destOrd="0" presId="urn:microsoft.com/office/officeart/2018/5/layout/IconCircleLabelList"/>
    <dgm:cxn modelId="{3A7DB69F-DF81-4FCD-A14B-FB841862228B}" type="presOf" srcId="{4C02DF23-9D04-4857-8BCD-23229FE5B8E3}" destId="{8021593D-8DEA-4AB5-90D9-99CDE8A889B9}" srcOrd="0" destOrd="0" presId="urn:microsoft.com/office/officeart/2018/5/layout/IconCircleLabelList"/>
    <dgm:cxn modelId="{652A05CC-7518-41DF-8D2D-3434A6A3821A}" srcId="{F265DF89-0EC2-4AD8-870C-699D313EAA3E}" destId="{866065BC-3D7D-452A-BF9D-056D1223E567}" srcOrd="4" destOrd="0" parTransId="{8E56BB9F-BD5D-47C7-9352-85D4C0C14179}" sibTransId="{3577893E-722D-4137-846B-4571DE8D83BC}"/>
    <dgm:cxn modelId="{D158D2DD-6A5B-4ECC-B8C4-7000A54ACD34}" type="presOf" srcId="{A2C00B45-E6AC-4E13-B9FB-822AA0529845}" destId="{96452E5F-67A0-4C3B-BB44-725F51C34404}" srcOrd="0" destOrd="0" presId="urn:microsoft.com/office/officeart/2018/5/layout/IconCircleLabelList"/>
    <dgm:cxn modelId="{90C230EF-861E-4701-BF33-CB2B3FA8E02F}" srcId="{F265DF89-0EC2-4AD8-870C-699D313EAA3E}" destId="{BC34404F-7C68-4CEE-B18B-CC39EB4598D5}" srcOrd="2" destOrd="0" parTransId="{C164DBAD-7633-49FD-B673-81DA0C07F5CB}" sibTransId="{49826790-D77D-40F6-82D1-E4D2F8485CF3}"/>
    <dgm:cxn modelId="{694CD3DB-7861-4E93-A952-51543982227A}" type="presParOf" srcId="{5B155A4C-DB0A-4030-A257-3241DDF12F72}" destId="{75E696B2-7262-4870-AD70-EAA5B115BAFA}" srcOrd="0" destOrd="0" presId="urn:microsoft.com/office/officeart/2018/5/layout/IconCircleLabelList"/>
    <dgm:cxn modelId="{8488035B-0EC3-4777-AD1D-8F3022754B75}" type="presParOf" srcId="{75E696B2-7262-4870-AD70-EAA5B115BAFA}" destId="{C1CCE32D-958B-429E-BF35-6CE03446124D}" srcOrd="0" destOrd="0" presId="urn:microsoft.com/office/officeart/2018/5/layout/IconCircleLabelList"/>
    <dgm:cxn modelId="{1F6F0AD2-6E16-4945-8068-ADF9953C1440}" type="presParOf" srcId="{75E696B2-7262-4870-AD70-EAA5B115BAFA}" destId="{73CF43C9-01EB-4002-A8E0-D957ECAF443C}" srcOrd="1" destOrd="0" presId="urn:microsoft.com/office/officeart/2018/5/layout/IconCircleLabelList"/>
    <dgm:cxn modelId="{11B924A0-FB52-4E58-AB2F-C3365FC7D55E}" type="presParOf" srcId="{75E696B2-7262-4870-AD70-EAA5B115BAFA}" destId="{4D5A8AF5-2838-4895-9032-7A9A456A76E9}" srcOrd="2" destOrd="0" presId="urn:microsoft.com/office/officeart/2018/5/layout/IconCircleLabelList"/>
    <dgm:cxn modelId="{6F975D69-3387-4183-9FA6-A41664AD9B63}" type="presParOf" srcId="{75E696B2-7262-4870-AD70-EAA5B115BAFA}" destId="{8021593D-8DEA-4AB5-90D9-99CDE8A889B9}" srcOrd="3" destOrd="0" presId="urn:microsoft.com/office/officeart/2018/5/layout/IconCircleLabelList"/>
    <dgm:cxn modelId="{5CCDA37A-088D-49EB-8DBF-40B037D479C1}" type="presParOf" srcId="{5B155A4C-DB0A-4030-A257-3241DDF12F72}" destId="{AFBAD1FA-11A1-45CE-973B-67DFCA589073}" srcOrd="1" destOrd="0" presId="urn:microsoft.com/office/officeart/2018/5/layout/IconCircleLabelList"/>
    <dgm:cxn modelId="{CD921F5A-182E-47DD-97A1-D8184364A056}" type="presParOf" srcId="{5B155A4C-DB0A-4030-A257-3241DDF12F72}" destId="{CACF7EED-7FB0-4DDC-B706-99C2CAA3D583}" srcOrd="2" destOrd="0" presId="urn:microsoft.com/office/officeart/2018/5/layout/IconCircleLabelList"/>
    <dgm:cxn modelId="{F5DDECB7-B801-4B45-ADE3-5760BA7DA1EA}" type="presParOf" srcId="{CACF7EED-7FB0-4DDC-B706-99C2CAA3D583}" destId="{055DD484-82F9-4C60-BE06-634511F816B4}" srcOrd="0" destOrd="0" presId="urn:microsoft.com/office/officeart/2018/5/layout/IconCircleLabelList"/>
    <dgm:cxn modelId="{546CCA75-6399-44FA-8E80-5D29B6ABA2E5}" type="presParOf" srcId="{CACF7EED-7FB0-4DDC-B706-99C2CAA3D583}" destId="{F3551CB0-E8FA-4C9D-89D0-9FF1150BDB21}" srcOrd="1" destOrd="0" presId="urn:microsoft.com/office/officeart/2018/5/layout/IconCircleLabelList"/>
    <dgm:cxn modelId="{9F8B8FD5-6C2B-4290-9D38-8CBDDC27EC96}" type="presParOf" srcId="{CACF7EED-7FB0-4DDC-B706-99C2CAA3D583}" destId="{F313ECD4-CB53-4914-B100-6223DF3E2322}" srcOrd="2" destOrd="0" presId="urn:microsoft.com/office/officeart/2018/5/layout/IconCircleLabelList"/>
    <dgm:cxn modelId="{61013B33-2650-46AA-990D-81AF253D5805}" type="presParOf" srcId="{CACF7EED-7FB0-4DDC-B706-99C2CAA3D583}" destId="{B2493D9F-0E6A-4F8A-B3D6-AC5D837117F2}" srcOrd="3" destOrd="0" presId="urn:microsoft.com/office/officeart/2018/5/layout/IconCircleLabelList"/>
    <dgm:cxn modelId="{1602005A-367A-4734-A5BB-163DCBC477C4}" type="presParOf" srcId="{5B155A4C-DB0A-4030-A257-3241DDF12F72}" destId="{6510C37A-663E-430E-B6A6-02B0A01C6166}" srcOrd="3" destOrd="0" presId="urn:microsoft.com/office/officeart/2018/5/layout/IconCircleLabelList"/>
    <dgm:cxn modelId="{51D851F1-7C64-40B5-9993-62BF235AAB19}" type="presParOf" srcId="{5B155A4C-DB0A-4030-A257-3241DDF12F72}" destId="{E235ED55-5C1B-45E6-88D3-E0C0CF660CCF}" srcOrd="4" destOrd="0" presId="urn:microsoft.com/office/officeart/2018/5/layout/IconCircleLabelList"/>
    <dgm:cxn modelId="{EFA429CA-49C1-4893-A341-2F0F4223464B}" type="presParOf" srcId="{E235ED55-5C1B-45E6-88D3-E0C0CF660CCF}" destId="{ADCD7D46-2F41-4C28-A2E1-28E946520A6A}" srcOrd="0" destOrd="0" presId="urn:microsoft.com/office/officeart/2018/5/layout/IconCircleLabelList"/>
    <dgm:cxn modelId="{F7C258FE-C9AC-4260-A151-6B321F84BF35}" type="presParOf" srcId="{E235ED55-5C1B-45E6-88D3-E0C0CF660CCF}" destId="{F88D797B-8476-4422-BE9D-EEF187CD7833}" srcOrd="1" destOrd="0" presId="urn:microsoft.com/office/officeart/2018/5/layout/IconCircleLabelList"/>
    <dgm:cxn modelId="{9D4C9AC2-A7BD-4574-934E-0829FE3F1344}" type="presParOf" srcId="{E235ED55-5C1B-45E6-88D3-E0C0CF660CCF}" destId="{CF7DCB2C-F89C-43F8-A29D-83CAD61C9115}" srcOrd="2" destOrd="0" presId="urn:microsoft.com/office/officeart/2018/5/layout/IconCircleLabelList"/>
    <dgm:cxn modelId="{FAC4B962-7554-49DA-9985-FF988E8F02E9}" type="presParOf" srcId="{E235ED55-5C1B-45E6-88D3-E0C0CF660CCF}" destId="{39654F35-1045-425E-B8F7-A40F2A7DE0F0}" srcOrd="3" destOrd="0" presId="urn:microsoft.com/office/officeart/2018/5/layout/IconCircleLabelList"/>
    <dgm:cxn modelId="{F8582E65-56A4-419B-A1C8-A1A788AF4B24}" type="presParOf" srcId="{5B155A4C-DB0A-4030-A257-3241DDF12F72}" destId="{790C5BAD-7FB5-4B9C-9DB0-4EF04094BB90}" srcOrd="5" destOrd="0" presId="urn:microsoft.com/office/officeart/2018/5/layout/IconCircleLabelList"/>
    <dgm:cxn modelId="{B69E5F3E-8DF4-4318-BC9A-B3694E478049}" type="presParOf" srcId="{5B155A4C-DB0A-4030-A257-3241DDF12F72}" destId="{FA9B7188-A321-41D4-9A1A-35F2C40BF1DC}" srcOrd="6" destOrd="0" presId="urn:microsoft.com/office/officeart/2018/5/layout/IconCircleLabelList"/>
    <dgm:cxn modelId="{647D725C-5A8A-4656-B5B7-CD82416423C8}" type="presParOf" srcId="{FA9B7188-A321-41D4-9A1A-35F2C40BF1DC}" destId="{26A86E83-FDC0-4094-849C-B28056B024E8}" srcOrd="0" destOrd="0" presId="urn:microsoft.com/office/officeart/2018/5/layout/IconCircleLabelList"/>
    <dgm:cxn modelId="{2AE8E730-7BA7-4B2D-846F-8680370FB4CB}" type="presParOf" srcId="{FA9B7188-A321-41D4-9A1A-35F2C40BF1DC}" destId="{2BECEAD2-6861-4BAD-8B1D-BA0D3890708A}" srcOrd="1" destOrd="0" presId="urn:microsoft.com/office/officeart/2018/5/layout/IconCircleLabelList"/>
    <dgm:cxn modelId="{031A6E1A-191F-4EFD-81EF-BACD6936052F}" type="presParOf" srcId="{FA9B7188-A321-41D4-9A1A-35F2C40BF1DC}" destId="{1F1F05A3-1336-409C-859A-EC5E38FFA810}" srcOrd="2" destOrd="0" presId="urn:microsoft.com/office/officeart/2018/5/layout/IconCircleLabelList"/>
    <dgm:cxn modelId="{BFE5E7B6-B5A4-4BDF-911C-F3E35F4D7EFC}" type="presParOf" srcId="{FA9B7188-A321-41D4-9A1A-35F2C40BF1DC}" destId="{96452E5F-67A0-4C3B-BB44-725F51C34404}" srcOrd="3" destOrd="0" presId="urn:microsoft.com/office/officeart/2018/5/layout/IconCircleLabelList"/>
    <dgm:cxn modelId="{F15C66C4-7A65-4D25-B471-01644CFEA1E8}" type="presParOf" srcId="{5B155A4C-DB0A-4030-A257-3241DDF12F72}" destId="{2AB3F34F-EA3F-453F-B9DA-0AD2A8D6099B}" srcOrd="7" destOrd="0" presId="urn:microsoft.com/office/officeart/2018/5/layout/IconCircleLabelList"/>
    <dgm:cxn modelId="{906CDEEA-DB0C-4EA3-91F6-3F31DEC5365B}" type="presParOf" srcId="{5B155A4C-DB0A-4030-A257-3241DDF12F72}" destId="{60ABF9AB-BBE0-46F9-A472-62DE09513B05}" srcOrd="8" destOrd="0" presId="urn:microsoft.com/office/officeart/2018/5/layout/IconCircleLabelList"/>
    <dgm:cxn modelId="{828FBD94-9AD5-4C9E-8CA1-341E480AAD67}" type="presParOf" srcId="{60ABF9AB-BBE0-46F9-A472-62DE09513B05}" destId="{DA552F22-2E33-45B4-B06E-2080EBA368B0}" srcOrd="0" destOrd="0" presId="urn:microsoft.com/office/officeart/2018/5/layout/IconCircleLabelList"/>
    <dgm:cxn modelId="{115EBEA3-A811-479D-9229-BE2EC571A1CC}" type="presParOf" srcId="{60ABF9AB-BBE0-46F9-A472-62DE09513B05}" destId="{62CB4AD0-6247-419F-B2E9-14719E9DB37F}" srcOrd="1" destOrd="0" presId="urn:microsoft.com/office/officeart/2018/5/layout/IconCircleLabelList"/>
    <dgm:cxn modelId="{54C181CE-D620-4625-BD2F-BE76BB9144E1}" type="presParOf" srcId="{60ABF9AB-BBE0-46F9-A472-62DE09513B05}" destId="{09A6A888-8B2B-4CBA-B55D-52A75304CE57}" srcOrd="2" destOrd="0" presId="urn:microsoft.com/office/officeart/2018/5/layout/IconCircleLabelList"/>
    <dgm:cxn modelId="{4E09F007-6A64-478F-B13A-5E0B2C3E3364}" type="presParOf" srcId="{60ABF9AB-BBE0-46F9-A472-62DE09513B05}" destId="{54FFEF24-48B0-4DD1-86B1-46654F3C801E}" srcOrd="3" destOrd="0" presId="urn:microsoft.com/office/officeart/2018/5/layout/IconCircle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A78E9AA-E987-4C53-B6D4-6B22BB35EB1E}"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F6A429F-3157-4766-B213-BB2D929E8FB9}">
      <dgm:prSet/>
      <dgm:spPr/>
      <dgm:t>
        <a:bodyPr/>
        <a:lstStyle/>
        <a:p>
          <a:pPr>
            <a:lnSpc>
              <a:spcPct val="100000"/>
            </a:lnSpc>
          </a:pPr>
          <a:r>
            <a:rPr lang="en-IN" b="1"/>
            <a:t>Weather Monitoring and Forecasting:</a:t>
          </a:r>
          <a:endParaRPr lang="en-US"/>
        </a:p>
      </dgm:t>
    </dgm:pt>
    <dgm:pt modelId="{E2876554-3A63-4F6F-BCE6-2A7D32AF30A6}" type="parTrans" cxnId="{0BB12BCB-2190-40C5-93F0-BC5544B5294E}">
      <dgm:prSet/>
      <dgm:spPr/>
      <dgm:t>
        <a:bodyPr/>
        <a:lstStyle/>
        <a:p>
          <a:endParaRPr lang="en-US"/>
        </a:p>
      </dgm:t>
    </dgm:pt>
    <dgm:pt modelId="{56793A65-F080-4780-B3E7-386AA2C037BF}" type="sibTrans" cxnId="{0BB12BCB-2190-40C5-93F0-BC5544B5294E}">
      <dgm:prSet/>
      <dgm:spPr/>
      <dgm:t>
        <a:bodyPr/>
        <a:lstStyle/>
        <a:p>
          <a:endParaRPr lang="en-US"/>
        </a:p>
      </dgm:t>
    </dgm:pt>
    <dgm:pt modelId="{1DFF5FEA-8216-4B9F-8EF6-BE40BBD2AA0B}">
      <dgm:prSet/>
      <dgm:spPr/>
      <dgm:t>
        <a:bodyPr/>
        <a:lstStyle/>
        <a:p>
          <a:pPr>
            <a:lnSpc>
              <a:spcPct val="100000"/>
            </a:lnSpc>
          </a:pPr>
          <a:r>
            <a:rPr lang="en-IN" b="1"/>
            <a:t>Altitude Measurement in Aviation:</a:t>
          </a:r>
          <a:endParaRPr lang="en-US"/>
        </a:p>
      </dgm:t>
    </dgm:pt>
    <dgm:pt modelId="{488972E2-D31A-492C-A29C-BF4C1A024FA2}" type="parTrans" cxnId="{5739FE71-A537-4089-A793-996B411E7A4B}">
      <dgm:prSet/>
      <dgm:spPr/>
      <dgm:t>
        <a:bodyPr/>
        <a:lstStyle/>
        <a:p>
          <a:endParaRPr lang="en-US"/>
        </a:p>
      </dgm:t>
    </dgm:pt>
    <dgm:pt modelId="{AD7FC79F-F6C5-4E93-B6E9-A0B01CDF181E}" type="sibTrans" cxnId="{5739FE71-A537-4089-A793-996B411E7A4B}">
      <dgm:prSet/>
      <dgm:spPr/>
      <dgm:t>
        <a:bodyPr/>
        <a:lstStyle/>
        <a:p>
          <a:endParaRPr lang="en-US"/>
        </a:p>
      </dgm:t>
    </dgm:pt>
    <dgm:pt modelId="{CBADEB4F-8DEC-4294-B852-76064991E7AE}">
      <dgm:prSet/>
      <dgm:spPr/>
      <dgm:t>
        <a:bodyPr/>
        <a:lstStyle/>
        <a:p>
          <a:pPr>
            <a:lnSpc>
              <a:spcPct val="100000"/>
            </a:lnSpc>
          </a:pPr>
          <a:r>
            <a:rPr lang="en-IN" b="1"/>
            <a:t>Indoor and Outdoor Navigation:</a:t>
          </a:r>
          <a:endParaRPr lang="en-US"/>
        </a:p>
      </dgm:t>
    </dgm:pt>
    <dgm:pt modelId="{EAA00167-8098-4E37-A34A-A6A10B0C8D9E}" type="parTrans" cxnId="{963A5587-E01D-4020-A9F5-A37E8DA966DC}">
      <dgm:prSet/>
      <dgm:spPr/>
      <dgm:t>
        <a:bodyPr/>
        <a:lstStyle/>
        <a:p>
          <a:endParaRPr lang="en-US"/>
        </a:p>
      </dgm:t>
    </dgm:pt>
    <dgm:pt modelId="{F6B60C83-B91F-42D2-B8D1-5F77DDD30AB9}" type="sibTrans" cxnId="{963A5587-E01D-4020-A9F5-A37E8DA966DC}">
      <dgm:prSet/>
      <dgm:spPr/>
      <dgm:t>
        <a:bodyPr/>
        <a:lstStyle/>
        <a:p>
          <a:endParaRPr lang="en-US"/>
        </a:p>
      </dgm:t>
    </dgm:pt>
    <dgm:pt modelId="{7531C78B-E6C1-40A3-95F2-23DCFAD26F71}">
      <dgm:prSet/>
      <dgm:spPr/>
      <dgm:t>
        <a:bodyPr/>
        <a:lstStyle/>
        <a:p>
          <a:pPr>
            <a:lnSpc>
              <a:spcPct val="100000"/>
            </a:lnSpc>
          </a:pPr>
          <a:r>
            <a:rPr lang="en-IN" b="1"/>
            <a:t>Environmental Monitoring and Agriculture:</a:t>
          </a:r>
          <a:endParaRPr lang="en-US"/>
        </a:p>
      </dgm:t>
    </dgm:pt>
    <dgm:pt modelId="{8F6FEA0D-6B13-45DD-8897-9F3577535AF3}" type="parTrans" cxnId="{6AEE82E3-FA0B-409A-9FB1-003E26D8FE32}">
      <dgm:prSet/>
      <dgm:spPr/>
      <dgm:t>
        <a:bodyPr/>
        <a:lstStyle/>
        <a:p>
          <a:endParaRPr lang="en-US"/>
        </a:p>
      </dgm:t>
    </dgm:pt>
    <dgm:pt modelId="{D12FBB04-1405-47B6-8284-64FE83C858A3}" type="sibTrans" cxnId="{6AEE82E3-FA0B-409A-9FB1-003E26D8FE32}">
      <dgm:prSet/>
      <dgm:spPr/>
      <dgm:t>
        <a:bodyPr/>
        <a:lstStyle/>
        <a:p>
          <a:endParaRPr lang="en-US"/>
        </a:p>
      </dgm:t>
    </dgm:pt>
    <dgm:pt modelId="{3DE3B847-3B20-444A-A1BF-96B67294D4E1}">
      <dgm:prSet/>
      <dgm:spPr/>
      <dgm:t>
        <a:bodyPr/>
        <a:lstStyle/>
        <a:p>
          <a:endParaRPr lang="en-IN"/>
        </a:p>
      </dgm:t>
    </dgm:pt>
    <dgm:pt modelId="{D667E0A8-2FFB-42B5-B012-6D902EC465FB}" type="parTrans" cxnId="{4F46FD65-DFAA-48E0-8334-578048814010}">
      <dgm:prSet/>
      <dgm:spPr/>
      <dgm:t>
        <a:bodyPr/>
        <a:lstStyle/>
        <a:p>
          <a:endParaRPr lang="en-US"/>
        </a:p>
      </dgm:t>
    </dgm:pt>
    <dgm:pt modelId="{75777F37-A91C-4A76-9603-E6588AFA64EB}" type="sibTrans" cxnId="{4F46FD65-DFAA-48E0-8334-578048814010}">
      <dgm:prSet/>
      <dgm:spPr/>
      <dgm:t>
        <a:bodyPr/>
        <a:lstStyle/>
        <a:p>
          <a:endParaRPr lang="en-US"/>
        </a:p>
      </dgm:t>
    </dgm:pt>
    <dgm:pt modelId="{5DA14923-4A70-41A5-9B95-BAF8CD4244A2}" type="pres">
      <dgm:prSet presAssocID="{FA78E9AA-E987-4C53-B6D4-6B22BB35EB1E}" presName="root" presStyleCnt="0">
        <dgm:presLayoutVars>
          <dgm:dir/>
          <dgm:resizeHandles val="exact"/>
        </dgm:presLayoutVars>
      </dgm:prSet>
      <dgm:spPr/>
    </dgm:pt>
    <dgm:pt modelId="{12B1B6D4-7C4F-4D6B-80A6-9E5549220A1F}" type="pres">
      <dgm:prSet presAssocID="{7F6A429F-3157-4766-B213-BB2D929E8FB9}" presName="compNode" presStyleCnt="0"/>
      <dgm:spPr/>
    </dgm:pt>
    <dgm:pt modelId="{654A4F33-7C97-4FCB-A9E8-B4B9081032E3}" type="pres">
      <dgm:prSet presAssocID="{7F6A429F-3157-4766-B213-BB2D929E8FB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rtial Sun"/>
        </a:ext>
      </dgm:extLst>
    </dgm:pt>
    <dgm:pt modelId="{1948BEAF-E870-4200-BB68-628783C4BC01}" type="pres">
      <dgm:prSet presAssocID="{7F6A429F-3157-4766-B213-BB2D929E8FB9}" presName="spaceRect" presStyleCnt="0"/>
      <dgm:spPr/>
    </dgm:pt>
    <dgm:pt modelId="{6E1BD3BF-285F-4172-B7FF-9CE9E7D8B403}" type="pres">
      <dgm:prSet presAssocID="{7F6A429F-3157-4766-B213-BB2D929E8FB9}" presName="textRect" presStyleLbl="revTx" presStyleIdx="0" presStyleCnt="4">
        <dgm:presLayoutVars>
          <dgm:chMax val="1"/>
          <dgm:chPref val="1"/>
        </dgm:presLayoutVars>
      </dgm:prSet>
      <dgm:spPr/>
    </dgm:pt>
    <dgm:pt modelId="{F20A123F-636D-48EF-BCD7-83DA479DB9BE}" type="pres">
      <dgm:prSet presAssocID="{56793A65-F080-4780-B3E7-386AA2C037BF}" presName="sibTrans" presStyleCnt="0"/>
      <dgm:spPr/>
    </dgm:pt>
    <dgm:pt modelId="{56317963-95C6-4047-8D4F-9F4ACA8907E9}" type="pres">
      <dgm:prSet presAssocID="{1DFF5FEA-8216-4B9F-8EF6-BE40BBD2AA0B}" presName="compNode" presStyleCnt="0"/>
      <dgm:spPr/>
    </dgm:pt>
    <dgm:pt modelId="{9696C81C-3E5C-4E15-9A6C-C88678D0B249}" type="pres">
      <dgm:prSet presAssocID="{1DFF5FEA-8216-4B9F-8EF6-BE40BBD2AA0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irplane"/>
        </a:ext>
      </dgm:extLst>
    </dgm:pt>
    <dgm:pt modelId="{C123B25D-F936-4F30-9E5F-A7D9194AB8E5}" type="pres">
      <dgm:prSet presAssocID="{1DFF5FEA-8216-4B9F-8EF6-BE40BBD2AA0B}" presName="spaceRect" presStyleCnt="0"/>
      <dgm:spPr/>
    </dgm:pt>
    <dgm:pt modelId="{94BE3A2F-E1E9-4084-A5BA-A7798C8D4480}" type="pres">
      <dgm:prSet presAssocID="{1DFF5FEA-8216-4B9F-8EF6-BE40BBD2AA0B}" presName="textRect" presStyleLbl="revTx" presStyleIdx="1" presStyleCnt="4">
        <dgm:presLayoutVars>
          <dgm:chMax val="1"/>
          <dgm:chPref val="1"/>
        </dgm:presLayoutVars>
      </dgm:prSet>
      <dgm:spPr/>
    </dgm:pt>
    <dgm:pt modelId="{21A95B05-F4D9-45A9-AB43-04DC8966BFC0}" type="pres">
      <dgm:prSet presAssocID="{AD7FC79F-F6C5-4E93-B6E9-A0B01CDF181E}" presName="sibTrans" presStyleCnt="0"/>
      <dgm:spPr/>
    </dgm:pt>
    <dgm:pt modelId="{129BB9E3-0E5C-45C7-9D97-A059EB8A5ACA}" type="pres">
      <dgm:prSet presAssocID="{CBADEB4F-8DEC-4294-B852-76064991E7AE}" presName="compNode" presStyleCnt="0"/>
      <dgm:spPr/>
    </dgm:pt>
    <dgm:pt modelId="{2221C779-A123-4C71-B769-30B71598BAD9}" type="pres">
      <dgm:prSet presAssocID="{CBADEB4F-8DEC-4294-B852-76064991E7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house scene"/>
        </a:ext>
      </dgm:extLst>
    </dgm:pt>
    <dgm:pt modelId="{8AA1F085-9289-472A-B86D-D92678AF3E45}" type="pres">
      <dgm:prSet presAssocID="{CBADEB4F-8DEC-4294-B852-76064991E7AE}" presName="spaceRect" presStyleCnt="0"/>
      <dgm:spPr/>
    </dgm:pt>
    <dgm:pt modelId="{072F405B-95BA-4B66-8163-C3348BB7EB42}" type="pres">
      <dgm:prSet presAssocID="{CBADEB4F-8DEC-4294-B852-76064991E7AE}" presName="textRect" presStyleLbl="revTx" presStyleIdx="2" presStyleCnt="4">
        <dgm:presLayoutVars>
          <dgm:chMax val="1"/>
          <dgm:chPref val="1"/>
        </dgm:presLayoutVars>
      </dgm:prSet>
      <dgm:spPr/>
    </dgm:pt>
    <dgm:pt modelId="{B1573161-29D0-46A4-8AF6-CF5DAD887471}" type="pres">
      <dgm:prSet presAssocID="{F6B60C83-B91F-42D2-B8D1-5F77DDD30AB9}" presName="sibTrans" presStyleCnt="0"/>
      <dgm:spPr/>
    </dgm:pt>
    <dgm:pt modelId="{3B28E652-1EA2-4904-8478-A984135C2313}" type="pres">
      <dgm:prSet presAssocID="{7531C78B-E6C1-40A3-95F2-23DCFAD26F71}" presName="compNode" presStyleCnt="0"/>
      <dgm:spPr/>
    </dgm:pt>
    <dgm:pt modelId="{0230EFEE-1B48-4596-AAB2-28D105B72C4E}" type="pres">
      <dgm:prSet presAssocID="{7531C78B-E6C1-40A3-95F2-23DCFAD26F7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Farm scene"/>
        </a:ext>
      </dgm:extLst>
    </dgm:pt>
    <dgm:pt modelId="{EA04E686-21D7-40A3-9EE8-BB2B0B3FE6E8}" type="pres">
      <dgm:prSet presAssocID="{7531C78B-E6C1-40A3-95F2-23DCFAD26F71}" presName="spaceRect" presStyleCnt="0"/>
      <dgm:spPr/>
    </dgm:pt>
    <dgm:pt modelId="{B96A8A69-BC10-4E34-AA01-340F3FBC8C9A}" type="pres">
      <dgm:prSet presAssocID="{7531C78B-E6C1-40A3-95F2-23DCFAD26F71}" presName="textRect" presStyleLbl="revTx" presStyleIdx="3" presStyleCnt="4">
        <dgm:presLayoutVars>
          <dgm:chMax val="1"/>
          <dgm:chPref val="1"/>
        </dgm:presLayoutVars>
      </dgm:prSet>
      <dgm:spPr/>
    </dgm:pt>
  </dgm:ptLst>
  <dgm:cxnLst>
    <dgm:cxn modelId="{4F46FD65-DFAA-48E0-8334-578048814010}" srcId="{7531C78B-E6C1-40A3-95F2-23DCFAD26F71}" destId="{3DE3B847-3B20-444A-A1BF-96B67294D4E1}" srcOrd="0" destOrd="0" parTransId="{D667E0A8-2FFB-42B5-B012-6D902EC465FB}" sibTransId="{75777F37-A91C-4A76-9603-E6588AFA64EB}"/>
    <dgm:cxn modelId="{5739FE71-A537-4089-A793-996B411E7A4B}" srcId="{FA78E9AA-E987-4C53-B6D4-6B22BB35EB1E}" destId="{1DFF5FEA-8216-4B9F-8EF6-BE40BBD2AA0B}" srcOrd="1" destOrd="0" parTransId="{488972E2-D31A-492C-A29C-BF4C1A024FA2}" sibTransId="{AD7FC79F-F6C5-4E93-B6E9-A0B01CDF181E}"/>
    <dgm:cxn modelId="{C9729E59-76B7-4744-A306-425C088F6507}" type="presOf" srcId="{7531C78B-E6C1-40A3-95F2-23DCFAD26F71}" destId="{B96A8A69-BC10-4E34-AA01-340F3FBC8C9A}" srcOrd="0" destOrd="0" presId="urn:microsoft.com/office/officeart/2018/2/layout/IconLabelList"/>
    <dgm:cxn modelId="{963A5587-E01D-4020-A9F5-A37E8DA966DC}" srcId="{FA78E9AA-E987-4C53-B6D4-6B22BB35EB1E}" destId="{CBADEB4F-8DEC-4294-B852-76064991E7AE}" srcOrd="2" destOrd="0" parTransId="{EAA00167-8098-4E37-A34A-A6A10B0C8D9E}" sibTransId="{F6B60C83-B91F-42D2-B8D1-5F77DDD30AB9}"/>
    <dgm:cxn modelId="{F582BB98-B2F8-4CAE-A7AC-61DCCBF657A5}" type="presOf" srcId="{1DFF5FEA-8216-4B9F-8EF6-BE40BBD2AA0B}" destId="{94BE3A2F-E1E9-4084-A5BA-A7798C8D4480}" srcOrd="0" destOrd="0" presId="urn:microsoft.com/office/officeart/2018/2/layout/IconLabelList"/>
    <dgm:cxn modelId="{2A117CA9-5B04-4631-B43E-E96066E6D427}" type="presOf" srcId="{CBADEB4F-8DEC-4294-B852-76064991E7AE}" destId="{072F405B-95BA-4B66-8163-C3348BB7EB42}" srcOrd="0" destOrd="0" presId="urn:microsoft.com/office/officeart/2018/2/layout/IconLabelList"/>
    <dgm:cxn modelId="{B28C9DC2-6020-491A-A88B-BCA50C4001E8}" type="presOf" srcId="{FA78E9AA-E987-4C53-B6D4-6B22BB35EB1E}" destId="{5DA14923-4A70-41A5-9B95-BAF8CD4244A2}" srcOrd="0" destOrd="0" presId="urn:microsoft.com/office/officeart/2018/2/layout/IconLabelList"/>
    <dgm:cxn modelId="{0BB12BCB-2190-40C5-93F0-BC5544B5294E}" srcId="{FA78E9AA-E987-4C53-B6D4-6B22BB35EB1E}" destId="{7F6A429F-3157-4766-B213-BB2D929E8FB9}" srcOrd="0" destOrd="0" parTransId="{E2876554-3A63-4F6F-BCE6-2A7D32AF30A6}" sibTransId="{56793A65-F080-4780-B3E7-386AA2C037BF}"/>
    <dgm:cxn modelId="{6AEE82E3-FA0B-409A-9FB1-003E26D8FE32}" srcId="{FA78E9AA-E987-4C53-B6D4-6B22BB35EB1E}" destId="{7531C78B-E6C1-40A3-95F2-23DCFAD26F71}" srcOrd="3" destOrd="0" parTransId="{8F6FEA0D-6B13-45DD-8897-9F3577535AF3}" sibTransId="{D12FBB04-1405-47B6-8284-64FE83C858A3}"/>
    <dgm:cxn modelId="{DD4B21F7-34DF-42E8-A459-527F99E28D30}" type="presOf" srcId="{7F6A429F-3157-4766-B213-BB2D929E8FB9}" destId="{6E1BD3BF-285F-4172-B7FF-9CE9E7D8B403}" srcOrd="0" destOrd="0" presId="urn:microsoft.com/office/officeart/2018/2/layout/IconLabelList"/>
    <dgm:cxn modelId="{BA938E6A-737C-4A26-A8FF-9A2DEAAA307B}" type="presParOf" srcId="{5DA14923-4A70-41A5-9B95-BAF8CD4244A2}" destId="{12B1B6D4-7C4F-4D6B-80A6-9E5549220A1F}" srcOrd="0" destOrd="0" presId="urn:microsoft.com/office/officeart/2018/2/layout/IconLabelList"/>
    <dgm:cxn modelId="{A6E49ADB-6E56-4397-81CA-F41B7F224084}" type="presParOf" srcId="{12B1B6D4-7C4F-4D6B-80A6-9E5549220A1F}" destId="{654A4F33-7C97-4FCB-A9E8-B4B9081032E3}" srcOrd="0" destOrd="0" presId="urn:microsoft.com/office/officeart/2018/2/layout/IconLabelList"/>
    <dgm:cxn modelId="{49BB1E31-744B-4F0A-ACB0-F75E2FC43073}" type="presParOf" srcId="{12B1B6D4-7C4F-4D6B-80A6-9E5549220A1F}" destId="{1948BEAF-E870-4200-BB68-628783C4BC01}" srcOrd="1" destOrd="0" presId="urn:microsoft.com/office/officeart/2018/2/layout/IconLabelList"/>
    <dgm:cxn modelId="{770AF347-2234-489B-B6CD-DBE251011880}" type="presParOf" srcId="{12B1B6D4-7C4F-4D6B-80A6-9E5549220A1F}" destId="{6E1BD3BF-285F-4172-B7FF-9CE9E7D8B403}" srcOrd="2" destOrd="0" presId="urn:microsoft.com/office/officeart/2018/2/layout/IconLabelList"/>
    <dgm:cxn modelId="{6905BA07-4D75-415E-8CF5-9CD922475526}" type="presParOf" srcId="{5DA14923-4A70-41A5-9B95-BAF8CD4244A2}" destId="{F20A123F-636D-48EF-BCD7-83DA479DB9BE}" srcOrd="1" destOrd="0" presId="urn:microsoft.com/office/officeart/2018/2/layout/IconLabelList"/>
    <dgm:cxn modelId="{B73A5801-13D4-4660-B39F-86B56F4B40F2}" type="presParOf" srcId="{5DA14923-4A70-41A5-9B95-BAF8CD4244A2}" destId="{56317963-95C6-4047-8D4F-9F4ACA8907E9}" srcOrd="2" destOrd="0" presId="urn:microsoft.com/office/officeart/2018/2/layout/IconLabelList"/>
    <dgm:cxn modelId="{FDE3FF3F-EAF2-49BA-830E-2A2395A6B840}" type="presParOf" srcId="{56317963-95C6-4047-8D4F-9F4ACA8907E9}" destId="{9696C81C-3E5C-4E15-9A6C-C88678D0B249}" srcOrd="0" destOrd="0" presId="urn:microsoft.com/office/officeart/2018/2/layout/IconLabelList"/>
    <dgm:cxn modelId="{7C9563A2-8A99-4BC8-9CD4-1B16323B45A9}" type="presParOf" srcId="{56317963-95C6-4047-8D4F-9F4ACA8907E9}" destId="{C123B25D-F936-4F30-9E5F-A7D9194AB8E5}" srcOrd="1" destOrd="0" presId="urn:microsoft.com/office/officeart/2018/2/layout/IconLabelList"/>
    <dgm:cxn modelId="{0E1CB490-EA35-45FD-B2AE-CF3C7B6DA94F}" type="presParOf" srcId="{56317963-95C6-4047-8D4F-9F4ACA8907E9}" destId="{94BE3A2F-E1E9-4084-A5BA-A7798C8D4480}" srcOrd="2" destOrd="0" presId="urn:microsoft.com/office/officeart/2018/2/layout/IconLabelList"/>
    <dgm:cxn modelId="{C9F8CCE6-3ED8-4F42-889B-9E7DFA9934F2}" type="presParOf" srcId="{5DA14923-4A70-41A5-9B95-BAF8CD4244A2}" destId="{21A95B05-F4D9-45A9-AB43-04DC8966BFC0}" srcOrd="3" destOrd="0" presId="urn:microsoft.com/office/officeart/2018/2/layout/IconLabelList"/>
    <dgm:cxn modelId="{96412D53-DBFA-4A18-8D5D-671310CBF3A5}" type="presParOf" srcId="{5DA14923-4A70-41A5-9B95-BAF8CD4244A2}" destId="{129BB9E3-0E5C-45C7-9D97-A059EB8A5ACA}" srcOrd="4" destOrd="0" presId="urn:microsoft.com/office/officeart/2018/2/layout/IconLabelList"/>
    <dgm:cxn modelId="{00BE843E-F88E-41D1-8D1E-0B68CF7A898B}" type="presParOf" srcId="{129BB9E3-0E5C-45C7-9D97-A059EB8A5ACA}" destId="{2221C779-A123-4C71-B769-30B71598BAD9}" srcOrd="0" destOrd="0" presId="urn:microsoft.com/office/officeart/2018/2/layout/IconLabelList"/>
    <dgm:cxn modelId="{7427FB98-C2B2-46F8-9472-EF29340D79E0}" type="presParOf" srcId="{129BB9E3-0E5C-45C7-9D97-A059EB8A5ACA}" destId="{8AA1F085-9289-472A-B86D-D92678AF3E45}" srcOrd="1" destOrd="0" presId="urn:microsoft.com/office/officeart/2018/2/layout/IconLabelList"/>
    <dgm:cxn modelId="{06C3B036-630B-44AB-9AE6-F081619AED4F}" type="presParOf" srcId="{129BB9E3-0E5C-45C7-9D97-A059EB8A5ACA}" destId="{072F405B-95BA-4B66-8163-C3348BB7EB42}" srcOrd="2" destOrd="0" presId="urn:microsoft.com/office/officeart/2018/2/layout/IconLabelList"/>
    <dgm:cxn modelId="{CF04274D-E02D-4FA5-9248-B1648AC67424}" type="presParOf" srcId="{5DA14923-4A70-41A5-9B95-BAF8CD4244A2}" destId="{B1573161-29D0-46A4-8AF6-CF5DAD887471}" srcOrd="5" destOrd="0" presId="urn:microsoft.com/office/officeart/2018/2/layout/IconLabelList"/>
    <dgm:cxn modelId="{9D2985D3-6843-4DFC-AA0E-F0BB5085AD56}" type="presParOf" srcId="{5DA14923-4A70-41A5-9B95-BAF8CD4244A2}" destId="{3B28E652-1EA2-4904-8478-A984135C2313}" srcOrd="6" destOrd="0" presId="urn:microsoft.com/office/officeart/2018/2/layout/IconLabelList"/>
    <dgm:cxn modelId="{2D1ADCF7-26AB-4CCB-9FBE-6E92931ABD20}" type="presParOf" srcId="{3B28E652-1EA2-4904-8478-A984135C2313}" destId="{0230EFEE-1B48-4596-AAB2-28D105B72C4E}" srcOrd="0" destOrd="0" presId="urn:microsoft.com/office/officeart/2018/2/layout/IconLabelList"/>
    <dgm:cxn modelId="{B20CDC71-539A-4B9A-98F1-ABDDA864B774}" type="presParOf" srcId="{3B28E652-1EA2-4904-8478-A984135C2313}" destId="{EA04E686-21D7-40A3-9EE8-BB2B0B3FE6E8}" srcOrd="1" destOrd="0" presId="urn:microsoft.com/office/officeart/2018/2/layout/IconLabelList"/>
    <dgm:cxn modelId="{B4509BBC-8A99-4949-BC9D-796D516BB88C}" type="presParOf" srcId="{3B28E652-1EA2-4904-8478-A984135C2313}" destId="{B96A8A69-BC10-4E34-AA01-340F3FBC8C9A}" srcOrd="2" destOrd="0" presId="urn:microsoft.com/office/officeart/2018/2/layout/IconLabel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CCE32D-958B-429E-BF35-6CE03446124D}">
      <dsp:nvSpPr>
        <dsp:cNvPr id="0" name=""/>
        <dsp:cNvSpPr/>
      </dsp:nvSpPr>
      <dsp:spPr>
        <a:xfrm>
          <a:off x="531067" y="140555"/>
          <a:ext cx="1194418" cy="1194418"/>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CF43C9-01EB-4002-A8E0-D957ECAF443C}">
      <dsp:nvSpPr>
        <dsp:cNvPr id="0" name=""/>
        <dsp:cNvSpPr/>
      </dsp:nvSpPr>
      <dsp:spPr>
        <a:xfrm>
          <a:off x="785615" y="395103"/>
          <a:ext cx="685321" cy="6853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021593D-8DEA-4AB5-90D9-99CDE8A889B9}">
      <dsp:nvSpPr>
        <dsp:cNvPr id="0" name=""/>
        <dsp:cNvSpPr/>
      </dsp:nvSpPr>
      <dsp:spPr>
        <a:xfrm>
          <a:off x="149245" y="1707005"/>
          <a:ext cx="195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IN" sz="2100" kern="1200"/>
            <a:t>Project Statement</a:t>
          </a:r>
        </a:p>
      </dsp:txBody>
      <dsp:txXfrm>
        <a:off x="149245" y="1707005"/>
        <a:ext cx="1958062" cy="720000"/>
      </dsp:txXfrm>
    </dsp:sp>
    <dsp:sp modelId="{055DD484-82F9-4C60-BE06-634511F816B4}">
      <dsp:nvSpPr>
        <dsp:cNvPr id="0" name=""/>
        <dsp:cNvSpPr/>
      </dsp:nvSpPr>
      <dsp:spPr>
        <a:xfrm>
          <a:off x="2831790" y="140555"/>
          <a:ext cx="1194418" cy="1194418"/>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51CB0-E8FA-4C9D-89D0-9FF1150BDB21}">
      <dsp:nvSpPr>
        <dsp:cNvPr id="0" name=""/>
        <dsp:cNvSpPr/>
      </dsp:nvSpPr>
      <dsp:spPr>
        <a:xfrm>
          <a:off x="3086339" y="395103"/>
          <a:ext cx="685321" cy="6853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493D9F-0E6A-4F8A-B3D6-AC5D837117F2}">
      <dsp:nvSpPr>
        <dsp:cNvPr id="0" name=""/>
        <dsp:cNvSpPr/>
      </dsp:nvSpPr>
      <dsp:spPr>
        <a:xfrm>
          <a:off x="2449968" y="1707005"/>
          <a:ext cx="195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IN" sz="2100" kern="1200"/>
            <a:t>Components</a:t>
          </a:r>
        </a:p>
      </dsp:txBody>
      <dsp:txXfrm>
        <a:off x="2449968" y="1707005"/>
        <a:ext cx="1958062" cy="720000"/>
      </dsp:txXfrm>
    </dsp:sp>
    <dsp:sp modelId="{ADCD7D46-2F41-4C28-A2E1-28E946520A6A}">
      <dsp:nvSpPr>
        <dsp:cNvPr id="0" name=""/>
        <dsp:cNvSpPr/>
      </dsp:nvSpPr>
      <dsp:spPr>
        <a:xfrm>
          <a:off x="5132514" y="140555"/>
          <a:ext cx="1194418" cy="1194418"/>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8D797B-8476-4422-BE9D-EEF187CD7833}">
      <dsp:nvSpPr>
        <dsp:cNvPr id="0" name=""/>
        <dsp:cNvSpPr/>
      </dsp:nvSpPr>
      <dsp:spPr>
        <a:xfrm>
          <a:off x="5387062" y="395103"/>
          <a:ext cx="685321" cy="6853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9654F35-1045-425E-B8F7-A40F2A7DE0F0}">
      <dsp:nvSpPr>
        <dsp:cNvPr id="0" name=""/>
        <dsp:cNvSpPr/>
      </dsp:nvSpPr>
      <dsp:spPr>
        <a:xfrm>
          <a:off x="4750692" y="1707005"/>
          <a:ext cx="195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IN" sz="2100" kern="1200"/>
            <a:t>Outcome And Output</a:t>
          </a:r>
        </a:p>
      </dsp:txBody>
      <dsp:txXfrm>
        <a:off x="4750692" y="1707005"/>
        <a:ext cx="1958062" cy="720000"/>
      </dsp:txXfrm>
    </dsp:sp>
    <dsp:sp modelId="{26A86E83-FDC0-4094-849C-B28056B024E8}">
      <dsp:nvSpPr>
        <dsp:cNvPr id="0" name=""/>
        <dsp:cNvSpPr/>
      </dsp:nvSpPr>
      <dsp:spPr>
        <a:xfrm>
          <a:off x="1681429" y="2916520"/>
          <a:ext cx="1194418" cy="1194418"/>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ECEAD2-6861-4BAD-8B1D-BA0D3890708A}">
      <dsp:nvSpPr>
        <dsp:cNvPr id="0" name=""/>
        <dsp:cNvSpPr/>
      </dsp:nvSpPr>
      <dsp:spPr>
        <a:xfrm>
          <a:off x="1935977" y="3171068"/>
          <a:ext cx="685321" cy="6853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6452E5F-67A0-4C3B-BB44-725F51C34404}">
      <dsp:nvSpPr>
        <dsp:cNvPr id="0" name=""/>
        <dsp:cNvSpPr/>
      </dsp:nvSpPr>
      <dsp:spPr>
        <a:xfrm>
          <a:off x="1299607" y="4482970"/>
          <a:ext cx="195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IN" sz="2100" kern="1200"/>
            <a:t>Application</a:t>
          </a:r>
        </a:p>
      </dsp:txBody>
      <dsp:txXfrm>
        <a:off x="1299607" y="4482970"/>
        <a:ext cx="1958062" cy="720000"/>
      </dsp:txXfrm>
    </dsp:sp>
    <dsp:sp modelId="{DA552F22-2E33-45B4-B06E-2080EBA368B0}">
      <dsp:nvSpPr>
        <dsp:cNvPr id="0" name=""/>
        <dsp:cNvSpPr/>
      </dsp:nvSpPr>
      <dsp:spPr>
        <a:xfrm>
          <a:off x="3982152" y="2916520"/>
          <a:ext cx="1194418" cy="1194418"/>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CB4AD0-6247-419F-B2E9-14719E9DB37F}">
      <dsp:nvSpPr>
        <dsp:cNvPr id="0" name=""/>
        <dsp:cNvSpPr/>
      </dsp:nvSpPr>
      <dsp:spPr>
        <a:xfrm>
          <a:off x="4236700" y="3171068"/>
          <a:ext cx="685321" cy="6853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FFEF24-48B0-4DD1-86B1-46654F3C801E}">
      <dsp:nvSpPr>
        <dsp:cNvPr id="0" name=""/>
        <dsp:cNvSpPr/>
      </dsp:nvSpPr>
      <dsp:spPr>
        <a:xfrm>
          <a:off x="3600330" y="4482970"/>
          <a:ext cx="19580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cap="all"/>
          </a:pPr>
          <a:r>
            <a:rPr lang="en-IN" sz="2100" kern="1200"/>
            <a:t>CO And References</a:t>
          </a:r>
        </a:p>
      </dsp:txBody>
      <dsp:txXfrm>
        <a:off x="3600330" y="4482970"/>
        <a:ext cx="1958062"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A4F33-7C97-4FCB-A9E8-B4B9081032E3}">
      <dsp:nvSpPr>
        <dsp:cNvPr id="0" name=""/>
        <dsp:cNvSpPr/>
      </dsp:nvSpPr>
      <dsp:spPr>
        <a:xfrm>
          <a:off x="654928" y="1244647"/>
          <a:ext cx="1059412" cy="10594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1BD3BF-285F-4172-B7FF-9CE9E7D8B403}">
      <dsp:nvSpPr>
        <dsp:cNvPr id="0" name=""/>
        <dsp:cNvSpPr/>
      </dsp:nvSpPr>
      <dsp:spPr>
        <a:xfrm>
          <a:off x="7509" y="2618238"/>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a:t>Weather Monitoring and Forecasting:</a:t>
          </a:r>
          <a:endParaRPr lang="en-US" sz="1600" kern="1200"/>
        </a:p>
      </dsp:txBody>
      <dsp:txXfrm>
        <a:off x="7509" y="2618238"/>
        <a:ext cx="2354250" cy="720000"/>
      </dsp:txXfrm>
    </dsp:sp>
    <dsp:sp modelId="{9696C81C-3E5C-4E15-9A6C-C88678D0B249}">
      <dsp:nvSpPr>
        <dsp:cNvPr id="0" name=""/>
        <dsp:cNvSpPr/>
      </dsp:nvSpPr>
      <dsp:spPr>
        <a:xfrm>
          <a:off x="3421171" y="1244647"/>
          <a:ext cx="1059412" cy="10594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BE3A2F-E1E9-4084-A5BA-A7798C8D4480}">
      <dsp:nvSpPr>
        <dsp:cNvPr id="0" name=""/>
        <dsp:cNvSpPr/>
      </dsp:nvSpPr>
      <dsp:spPr>
        <a:xfrm>
          <a:off x="2773753" y="2618238"/>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a:t>Altitude Measurement in Aviation:</a:t>
          </a:r>
          <a:endParaRPr lang="en-US" sz="1600" kern="1200"/>
        </a:p>
      </dsp:txBody>
      <dsp:txXfrm>
        <a:off x="2773753" y="2618238"/>
        <a:ext cx="2354250" cy="720000"/>
      </dsp:txXfrm>
    </dsp:sp>
    <dsp:sp modelId="{2221C779-A123-4C71-B769-30B71598BAD9}">
      <dsp:nvSpPr>
        <dsp:cNvPr id="0" name=""/>
        <dsp:cNvSpPr/>
      </dsp:nvSpPr>
      <dsp:spPr>
        <a:xfrm>
          <a:off x="6187415" y="1244647"/>
          <a:ext cx="1059412" cy="10594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2F405B-95BA-4B66-8163-C3348BB7EB42}">
      <dsp:nvSpPr>
        <dsp:cNvPr id="0" name=""/>
        <dsp:cNvSpPr/>
      </dsp:nvSpPr>
      <dsp:spPr>
        <a:xfrm>
          <a:off x="5539996" y="2618238"/>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a:t>Indoor and Outdoor Navigation:</a:t>
          </a:r>
          <a:endParaRPr lang="en-US" sz="1600" kern="1200"/>
        </a:p>
      </dsp:txBody>
      <dsp:txXfrm>
        <a:off x="5539996" y="2618238"/>
        <a:ext cx="2354250" cy="720000"/>
      </dsp:txXfrm>
    </dsp:sp>
    <dsp:sp modelId="{0230EFEE-1B48-4596-AAB2-28D105B72C4E}">
      <dsp:nvSpPr>
        <dsp:cNvPr id="0" name=""/>
        <dsp:cNvSpPr/>
      </dsp:nvSpPr>
      <dsp:spPr>
        <a:xfrm>
          <a:off x="8953659" y="1244647"/>
          <a:ext cx="1059412" cy="10594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96A8A69-BC10-4E34-AA01-340F3FBC8C9A}">
      <dsp:nvSpPr>
        <dsp:cNvPr id="0" name=""/>
        <dsp:cNvSpPr/>
      </dsp:nvSpPr>
      <dsp:spPr>
        <a:xfrm>
          <a:off x="8306240" y="2618238"/>
          <a:ext cx="2354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b="1" kern="1200"/>
            <a:t>Environmental Monitoring and Agriculture:</a:t>
          </a:r>
          <a:endParaRPr lang="en-US" sz="1600" kern="1200"/>
        </a:p>
      </dsp:txBody>
      <dsp:txXfrm>
        <a:off x="8306240" y="2618238"/>
        <a:ext cx="2354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738074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5"/>
        <p:cNvGrpSpPr/>
        <p:nvPr/>
      </p:nvGrpSpPr>
      <p:grpSpPr>
        <a:xfrm>
          <a:off x="0" y="0"/>
          <a:ext cx="0" cy="0"/>
          <a:chOff x="0" y="0"/>
          <a:chExt cx="0" cy="0"/>
        </a:xfrm>
      </p:grpSpPr>
      <p:sp>
        <p:nvSpPr>
          <p:cNvPr id="16" name="Google Shape;16;p7"/>
          <p:cNvSpPr txBox="1">
            <a:spLocks noGrp="1"/>
          </p:cNvSpPr>
          <p:nvPr>
            <p:ph type="ctrTitle"/>
          </p:nvPr>
        </p:nvSpPr>
        <p:spPr>
          <a:xfrm>
            <a:off x="6367054" y="2116182"/>
            <a:ext cx="5491571" cy="1514019"/>
          </a:xfrm>
          <a:prstGeom prst="rect">
            <a:avLst/>
          </a:prstGeom>
          <a:noFill/>
          <a:ln>
            <a:noFill/>
          </a:ln>
        </p:spPr>
        <p:txBody>
          <a:bodyPr spcFirstLastPara="1" wrap="square" lIns="0" tIns="0" rIns="0" bIns="0" anchor="b" anchorCtr="0">
            <a:noAutofit/>
          </a:bodyPr>
          <a:lstStyle>
            <a:lvl1pPr lvl="0" algn="l">
              <a:lnSpc>
                <a:spcPct val="90000"/>
              </a:lnSpc>
              <a:spcBef>
                <a:spcPts val="0"/>
              </a:spcBef>
              <a:spcAft>
                <a:spcPts val="0"/>
              </a:spcAft>
              <a:buClr>
                <a:schemeClr val="dk1"/>
              </a:buClr>
              <a:buSzPts val="6000"/>
              <a:buFont typeface="Franklin Gothic"/>
              <a:buNone/>
              <a:defRPr sz="60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7" name="Google Shape;17;p7"/>
          <p:cNvGrpSpPr/>
          <p:nvPr/>
        </p:nvGrpSpPr>
        <p:grpSpPr>
          <a:xfrm>
            <a:off x="1" y="758752"/>
            <a:ext cx="6099248" cy="6099248"/>
            <a:chOff x="0" y="12289"/>
            <a:chExt cx="3550" cy="3551"/>
          </a:xfrm>
        </p:grpSpPr>
        <p:sp>
          <p:nvSpPr>
            <p:cNvPr id="18" name="Google Shape;18;p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9" name="Google Shape;19;p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0" name="Google Shape;20;p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1" name="Google Shape;21;p7"/>
          <p:cNvSpPr txBox="1">
            <a:spLocks noGrp="1"/>
          </p:cNvSpPr>
          <p:nvPr>
            <p:ph type="body" idx="1"/>
          </p:nvPr>
        </p:nvSpPr>
        <p:spPr>
          <a:xfrm>
            <a:off x="6367055" y="4549553"/>
            <a:ext cx="5491570" cy="9533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22" name="Google Shape;22;p7"/>
          <p:cNvCxnSpPr/>
          <p:nvPr/>
        </p:nvCxnSpPr>
        <p:spPr>
          <a:xfrm>
            <a:off x="5839833" y="5784349"/>
            <a:ext cx="2133600" cy="3992"/>
          </a:xfrm>
          <a:prstGeom prst="straightConnector1">
            <a:avLst/>
          </a:prstGeom>
          <a:noFill/>
          <a:ln w="101600" cap="flat" cmpd="sng">
            <a:solidFill>
              <a:schemeClr val="lt2"/>
            </a:solidFill>
            <a:prstDash val="solid"/>
            <a:miter lim="800000"/>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3"/>
        <p:cNvGrpSpPr/>
        <p:nvPr/>
      </p:nvGrpSpPr>
      <p:grpSpPr>
        <a:xfrm>
          <a:off x="0" y="0"/>
          <a:ext cx="0" cy="0"/>
          <a:chOff x="0" y="0"/>
          <a:chExt cx="0" cy="0"/>
        </a:xfrm>
      </p:grpSpPr>
      <p:grpSp>
        <p:nvGrpSpPr>
          <p:cNvPr id="24" name="Google Shape;24;p8"/>
          <p:cNvGrpSpPr/>
          <p:nvPr/>
        </p:nvGrpSpPr>
        <p:grpSpPr>
          <a:xfrm rot="5400000" flipH="1">
            <a:off x="0" y="3900132"/>
            <a:ext cx="2959226" cy="2959226"/>
            <a:chOff x="0" y="12289"/>
            <a:chExt cx="3550" cy="3551"/>
          </a:xfrm>
        </p:grpSpPr>
        <p:sp>
          <p:nvSpPr>
            <p:cNvPr id="25" name="Google Shape;25;p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6" name="Google Shape;26;p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27" name="Google Shape;27;p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28" name="Google Shape;28;p8"/>
          <p:cNvSpPr>
            <a:spLocks noGrp="1"/>
          </p:cNvSpPr>
          <p:nvPr>
            <p:ph type="pic" idx="2"/>
          </p:nvPr>
        </p:nvSpPr>
        <p:spPr>
          <a:xfrm>
            <a:off x="6096000" y="-22543"/>
            <a:ext cx="6096000" cy="6903086"/>
          </a:xfrm>
          <a:prstGeom prst="rect">
            <a:avLst/>
          </a:prstGeom>
          <a:noFill/>
          <a:ln>
            <a:noFill/>
          </a:ln>
        </p:spPr>
      </p:sp>
      <p:sp>
        <p:nvSpPr>
          <p:cNvPr id="29" name="Google Shape;29;p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30" name="Google Shape;30;p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31" name="Google Shape;31;p8"/>
          <p:cNvSpPr txBox="1">
            <a:spLocks noGrp="1"/>
          </p:cNvSpPr>
          <p:nvPr>
            <p:ph type="body" idx="1"/>
          </p:nvPr>
        </p:nvSpPr>
        <p:spPr>
          <a:xfrm>
            <a:off x="952499" y="2289363"/>
            <a:ext cx="4572001" cy="27952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600"/>
              <a:buNone/>
              <a:defRPr sz="16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2" name="Google Shape;32;p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3480">
          <p15:clr>
            <a:srgbClr val="FBAE40"/>
          </p15:clr>
        </p15:guide>
        <p15:guide id="3" orient="horz" pos="1440">
          <p15:clr>
            <a:srgbClr val="FBAE40"/>
          </p15:clr>
        </p15:guide>
        <p15:guide id="4" orient="horz" pos="1224">
          <p15:clr>
            <a:srgbClr val="FBAE40"/>
          </p15:clr>
        </p15:guide>
        <p15:guide id="5" orient="horz" pos="5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genda">
  <p:cSld name="Agenda">
    <p:spTree>
      <p:nvGrpSpPr>
        <p:cNvPr id="1" name="Shape 55"/>
        <p:cNvGrpSpPr/>
        <p:nvPr/>
      </p:nvGrpSpPr>
      <p:grpSpPr>
        <a:xfrm>
          <a:off x="0" y="0"/>
          <a:ext cx="0" cy="0"/>
          <a:chOff x="0" y="0"/>
          <a:chExt cx="0" cy="0"/>
        </a:xfrm>
      </p:grpSpPr>
      <p:grpSp>
        <p:nvGrpSpPr>
          <p:cNvPr id="56" name="Google Shape;56;p10"/>
          <p:cNvGrpSpPr/>
          <p:nvPr/>
        </p:nvGrpSpPr>
        <p:grpSpPr>
          <a:xfrm>
            <a:off x="6362700" y="0"/>
            <a:ext cx="5829298" cy="3235602"/>
            <a:chOff x="5612972" y="1"/>
            <a:chExt cx="6615961" cy="3672246"/>
          </a:xfrm>
        </p:grpSpPr>
        <p:sp>
          <p:nvSpPr>
            <p:cNvPr id="57" name="Google Shape;57;p10"/>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8" name="Google Shape;58;p10"/>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59" name="Google Shape;59;p10"/>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0" name="Google Shape;60;p10"/>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61" name="Google Shape;61;p10"/>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62" name="Google Shape;62;p10"/>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63" name="Google Shape;63;p10"/>
          <p:cNvCxnSpPr/>
          <p:nvPr/>
        </p:nvCxnSpPr>
        <p:spPr>
          <a:xfrm>
            <a:off x="952500" y="1934655"/>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4" name="Google Shape;64;p10"/>
          <p:cNvSpPr txBox="1">
            <a:spLocks noGrp="1"/>
          </p:cNvSpPr>
          <p:nvPr>
            <p:ph type="body" idx="1"/>
          </p:nvPr>
        </p:nvSpPr>
        <p:spPr>
          <a:xfrm>
            <a:off x="952500" y="2818296"/>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5" name="Google Shape;65;p10"/>
          <p:cNvSpPr txBox="1">
            <a:spLocks noGrp="1"/>
          </p:cNvSpPr>
          <p:nvPr>
            <p:ph type="body" idx="2"/>
          </p:nvPr>
        </p:nvSpPr>
        <p:spPr>
          <a:xfrm>
            <a:off x="952500" y="2209800"/>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6" name="Google Shape;66;p10"/>
          <p:cNvCxnSpPr/>
          <p:nvPr/>
        </p:nvCxnSpPr>
        <p:spPr>
          <a:xfrm>
            <a:off x="3663043"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67" name="Google Shape;67;p10"/>
          <p:cNvSpPr txBox="1">
            <a:spLocks noGrp="1"/>
          </p:cNvSpPr>
          <p:nvPr>
            <p:ph type="body" idx="3"/>
          </p:nvPr>
        </p:nvSpPr>
        <p:spPr>
          <a:xfrm>
            <a:off x="3663042" y="2818296"/>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8" name="Google Shape;68;p10"/>
          <p:cNvSpPr txBox="1">
            <a:spLocks noGrp="1"/>
          </p:cNvSpPr>
          <p:nvPr>
            <p:ph type="body" idx="4"/>
          </p:nvPr>
        </p:nvSpPr>
        <p:spPr>
          <a:xfrm>
            <a:off x="3663042" y="2209800"/>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69" name="Google Shape;69;p10"/>
          <p:cNvCxnSpPr/>
          <p:nvPr/>
        </p:nvCxnSpPr>
        <p:spPr>
          <a:xfrm>
            <a:off x="952500" y="4248119"/>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0" name="Google Shape;70;p10"/>
          <p:cNvSpPr txBox="1">
            <a:spLocks noGrp="1"/>
          </p:cNvSpPr>
          <p:nvPr>
            <p:ph type="body" idx="5"/>
          </p:nvPr>
        </p:nvSpPr>
        <p:spPr>
          <a:xfrm>
            <a:off x="952500" y="5131299"/>
            <a:ext cx="2133600"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1" name="Google Shape;71;p10"/>
          <p:cNvSpPr txBox="1">
            <a:spLocks noGrp="1"/>
          </p:cNvSpPr>
          <p:nvPr>
            <p:ph type="body" idx="6"/>
          </p:nvPr>
        </p:nvSpPr>
        <p:spPr>
          <a:xfrm>
            <a:off x="952500" y="4522803"/>
            <a:ext cx="2133600"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2" name="Google Shape;72;p10"/>
          <p:cNvCxnSpPr/>
          <p:nvPr/>
        </p:nvCxnSpPr>
        <p:spPr>
          <a:xfrm>
            <a:off x="3663043"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3" name="Google Shape;73;p10"/>
          <p:cNvSpPr txBox="1">
            <a:spLocks noGrp="1"/>
          </p:cNvSpPr>
          <p:nvPr>
            <p:ph type="body" idx="7"/>
          </p:nvPr>
        </p:nvSpPr>
        <p:spPr>
          <a:xfrm>
            <a:off x="3663042" y="5131299"/>
            <a:ext cx="2128157"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4" name="Google Shape;74;p10"/>
          <p:cNvSpPr txBox="1">
            <a:spLocks noGrp="1"/>
          </p:cNvSpPr>
          <p:nvPr>
            <p:ph type="body" idx="8"/>
          </p:nvPr>
        </p:nvSpPr>
        <p:spPr>
          <a:xfrm>
            <a:off x="3663042" y="4522803"/>
            <a:ext cx="2128157"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75" name="Google Shape;75;p10"/>
          <p:cNvCxnSpPr/>
          <p:nvPr/>
        </p:nvCxnSpPr>
        <p:spPr>
          <a:xfrm>
            <a:off x="6367055" y="4252111"/>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76" name="Google Shape;76;p10"/>
          <p:cNvSpPr txBox="1">
            <a:spLocks noGrp="1"/>
          </p:cNvSpPr>
          <p:nvPr>
            <p:ph type="body" idx="9"/>
          </p:nvPr>
        </p:nvSpPr>
        <p:spPr>
          <a:xfrm>
            <a:off x="6367054" y="5131299"/>
            <a:ext cx="2129245" cy="369332"/>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p10"/>
          <p:cNvSpPr txBox="1">
            <a:spLocks noGrp="1"/>
          </p:cNvSpPr>
          <p:nvPr>
            <p:ph type="body" idx="13"/>
          </p:nvPr>
        </p:nvSpPr>
        <p:spPr>
          <a:xfrm>
            <a:off x="6367054" y="4522803"/>
            <a:ext cx="2129245" cy="20583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4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8" name="Google Shape;78;p10"/>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0"/>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reak">
  <p:cSld name="Break">
    <p:bg>
      <p:bgPr>
        <a:solidFill>
          <a:schemeClr val="lt1"/>
        </a:solidFill>
        <a:effectLst/>
      </p:bgPr>
    </p:bg>
    <p:spTree>
      <p:nvGrpSpPr>
        <p:cNvPr id="1" name="Shape 81"/>
        <p:cNvGrpSpPr/>
        <p:nvPr/>
      </p:nvGrpSpPr>
      <p:grpSpPr>
        <a:xfrm>
          <a:off x="0" y="0"/>
          <a:ext cx="0" cy="0"/>
          <a:chOff x="0" y="0"/>
          <a:chExt cx="0" cy="0"/>
        </a:xfrm>
      </p:grpSpPr>
      <p:sp>
        <p:nvSpPr>
          <p:cNvPr id="82" name="Google Shape;82;p11"/>
          <p:cNvSpPr>
            <a:spLocks noGrp="1"/>
          </p:cNvSpPr>
          <p:nvPr>
            <p:ph type="pic" idx="2"/>
          </p:nvPr>
        </p:nvSpPr>
        <p:spPr>
          <a:xfrm>
            <a:off x="0" y="0"/>
            <a:ext cx="12191998" cy="6858000"/>
          </a:xfrm>
          <a:prstGeom prst="rect">
            <a:avLst/>
          </a:prstGeom>
          <a:solidFill>
            <a:schemeClr val="accent2"/>
          </a:solidFill>
          <a:ln>
            <a:noFill/>
          </a:ln>
        </p:spPr>
      </p:sp>
      <p:sp>
        <p:nvSpPr>
          <p:cNvPr id="83" name="Google Shape;83;p11"/>
          <p:cNvSpPr txBox="1">
            <a:spLocks noGrp="1"/>
          </p:cNvSpPr>
          <p:nvPr>
            <p:ph type="title"/>
          </p:nvPr>
        </p:nvSpPr>
        <p:spPr>
          <a:xfrm>
            <a:off x="7193943" y="3045437"/>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lt1"/>
              </a:buClr>
              <a:buSzPts val="4100"/>
              <a:buFont typeface="Franklin Gothic"/>
              <a:buNone/>
              <a:defRPr sz="4100" b="1" i="0">
                <a:solidFill>
                  <a:schemeClr val="lt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84" name="Google Shape;84;p11"/>
          <p:cNvCxnSpPr/>
          <p:nvPr/>
        </p:nvCxnSpPr>
        <p:spPr>
          <a:xfrm>
            <a:off x="7154721" y="4003877"/>
            <a:ext cx="2133600" cy="3992"/>
          </a:xfrm>
          <a:prstGeom prst="straightConnector1">
            <a:avLst/>
          </a:prstGeom>
          <a:noFill/>
          <a:ln w="101600" cap="flat" cmpd="sng">
            <a:solidFill>
              <a:schemeClr val="lt2"/>
            </a:solidFill>
            <a:prstDash val="solid"/>
            <a:miter lim="800000"/>
            <a:headEnd type="none" w="sm" len="sm"/>
            <a:tailEnd type="none" w="sm" len="sm"/>
          </a:ln>
        </p:spPr>
      </p:cxnSp>
      <p:grpSp>
        <p:nvGrpSpPr>
          <p:cNvPr id="85" name="Google Shape;85;p11"/>
          <p:cNvGrpSpPr/>
          <p:nvPr/>
        </p:nvGrpSpPr>
        <p:grpSpPr>
          <a:xfrm rot="10800000">
            <a:off x="9509760" y="-3"/>
            <a:ext cx="2682238" cy="2682238"/>
            <a:chOff x="0" y="12289"/>
            <a:chExt cx="3550" cy="3551"/>
          </a:xfrm>
        </p:grpSpPr>
        <p:sp>
          <p:nvSpPr>
            <p:cNvPr id="86" name="Google Shape;86;p11"/>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7" name="Google Shape;87;p11"/>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88" name="Google Shape;88;p11"/>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Tree>
  </p:cSld>
  <p:clrMapOvr>
    <a:masterClrMapping/>
  </p:clrMapOvr>
  <p:extLst>
    <p:ext uri="{DCECCB84-F9BA-43D5-87BE-67443E8EF086}">
      <p15:sldGuideLst xmlns:p15="http://schemas.microsoft.com/office/powerpoint/2012/main">
        <p15:guide id="1" pos="7104">
          <p15:clr>
            <a:srgbClr val="FBAE40"/>
          </p15:clr>
        </p15:guide>
        <p15:guide id="2" pos="4344">
          <p15:clr>
            <a:srgbClr val="FBAE40"/>
          </p15:clr>
        </p15:guide>
        <p15:guide id="3" pos="4560">
          <p15:clr>
            <a:srgbClr val="FBAE40"/>
          </p15:clr>
        </p15:guide>
        <p15:guide id="4" orient="horz" pos="18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hart">
  <p:cSld name="Chart">
    <p:bg>
      <p:bgPr>
        <a:solidFill>
          <a:schemeClr val="lt1"/>
        </a:solidFill>
        <a:effectLst/>
      </p:bgPr>
    </p:bg>
    <p:spTree>
      <p:nvGrpSpPr>
        <p:cNvPr id="1" name="Shape 89"/>
        <p:cNvGrpSpPr/>
        <p:nvPr/>
      </p:nvGrpSpPr>
      <p:grpSpPr>
        <a:xfrm>
          <a:off x="0" y="0"/>
          <a:ext cx="0" cy="0"/>
          <a:chOff x="0" y="0"/>
          <a:chExt cx="0" cy="0"/>
        </a:xfrm>
      </p:grpSpPr>
      <p:sp>
        <p:nvSpPr>
          <p:cNvPr id="90" name="Google Shape;90;p12"/>
          <p:cNvSpPr>
            <a:spLocks noGrp="1"/>
          </p:cNvSpPr>
          <p:nvPr>
            <p:ph type="chart" idx="2"/>
          </p:nvPr>
        </p:nvSpPr>
        <p:spPr>
          <a:xfrm>
            <a:off x="952500" y="1939108"/>
            <a:ext cx="10352810" cy="4110702"/>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Libre Franklin"/>
                <a:ea typeface="Libre Franklin"/>
                <a:cs typeface="Libre Franklin"/>
                <a:sym typeface="Libre Franklin"/>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91" name="Google Shape;91;p12"/>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2"/>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2"/>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9" orient="horz" pos="552">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p:cSld name="Team">
    <p:bg>
      <p:bgPr>
        <a:solidFill>
          <a:schemeClr val="lt1"/>
        </a:solidFill>
        <a:effectLst/>
      </p:bgPr>
    </p:bg>
    <p:spTree>
      <p:nvGrpSpPr>
        <p:cNvPr id="1" name="Shape 113"/>
        <p:cNvGrpSpPr/>
        <p:nvPr/>
      </p:nvGrpSpPr>
      <p:grpSpPr>
        <a:xfrm>
          <a:off x="0" y="0"/>
          <a:ext cx="0" cy="0"/>
          <a:chOff x="0" y="0"/>
          <a:chExt cx="0" cy="0"/>
        </a:xfrm>
      </p:grpSpPr>
      <p:grpSp>
        <p:nvGrpSpPr>
          <p:cNvPr id="114" name="Google Shape;114;p15"/>
          <p:cNvGrpSpPr/>
          <p:nvPr/>
        </p:nvGrpSpPr>
        <p:grpSpPr>
          <a:xfrm rot="5400000" flipH="1">
            <a:off x="0" y="3900132"/>
            <a:ext cx="2959226" cy="2959226"/>
            <a:chOff x="0" y="12289"/>
            <a:chExt cx="3550" cy="3551"/>
          </a:xfrm>
        </p:grpSpPr>
        <p:sp>
          <p:nvSpPr>
            <p:cNvPr id="115" name="Google Shape;115;p15"/>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6" name="Google Shape;116;p15"/>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17" name="Google Shape;117;p15"/>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18" name="Google Shape;118;p15"/>
          <p:cNvSpPr>
            <a:spLocks noGrp="1"/>
          </p:cNvSpPr>
          <p:nvPr>
            <p:ph type="pic" idx="2"/>
          </p:nvPr>
        </p:nvSpPr>
        <p:spPr>
          <a:xfrm>
            <a:off x="954268" y="2572883"/>
            <a:ext cx="2118245" cy="2037217"/>
          </a:xfrm>
          <a:prstGeom prst="rect">
            <a:avLst/>
          </a:prstGeom>
          <a:noFill/>
          <a:ln>
            <a:noFill/>
          </a:ln>
        </p:spPr>
      </p:sp>
      <p:sp>
        <p:nvSpPr>
          <p:cNvPr id="119" name="Google Shape;119;p15"/>
          <p:cNvSpPr txBox="1">
            <a:spLocks noGrp="1"/>
          </p:cNvSpPr>
          <p:nvPr>
            <p:ph type="title"/>
          </p:nvPr>
        </p:nvSpPr>
        <p:spPr>
          <a:xfrm>
            <a:off x="964022" y="879063"/>
            <a:ext cx="75322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20" name="Google Shape;120;p15"/>
          <p:cNvCxnSpPr/>
          <p:nvPr/>
        </p:nvCxnSpPr>
        <p:spPr>
          <a:xfrm>
            <a:off x="952500" y="1939108"/>
            <a:ext cx="2133600" cy="0"/>
          </a:xfrm>
          <a:prstGeom prst="straightConnector1">
            <a:avLst/>
          </a:prstGeom>
          <a:noFill/>
          <a:ln w="101600" cap="flat" cmpd="sng">
            <a:solidFill>
              <a:schemeClr val="lt1"/>
            </a:solidFill>
            <a:prstDash val="solid"/>
            <a:miter lim="800000"/>
            <a:headEnd type="none" w="sm" len="sm"/>
            <a:tailEnd type="none" w="sm" len="sm"/>
          </a:ln>
        </p:spPr>
      </p:cxnSp>
      <p:sp>
        <p:nvSpPr>
          <p:cNvPr id="121" name="Google Shape;121;p15"/>
          <p:cNvSpPr>
            <a:spLocks noGrp="1"/>
          </p:cNvSpPr>
          <p:nvPr>
            <p:ph type="pic" idx="3"/>
          </p:nvPr>
        </p:nvSpPr>
        <p:spPr>
          <a:xfrm>
            <a:off x="3658280" y="2572883"/>
            <a:ext cx="2118245" cy="2037217"/>
          </a:xfrm>
          <a:prstGeom prst="rect">
            <a:avLst/>
          </a:prstGeom>
          <a:noFill/>
          <a:ln>
            <a:noFill/>
          </a:ln>
        </p:spPr>
      </p:sp>
      <p:sp>
        <p:nvSpPr>
          <p:cNvPr id="122" name="Google Shape;122;p15"/>
          <p:cNvSpPr txBox="1">
            <a:spLocks noGrp="1"/>
          </p:cNvSpPr>
          <p:nvPr>
            <p:ph type="body" idx="1"/>
          </p:nvPr>
        </p:nvSpPr>
        <p:spPr>
          <a:xfrm>
            <a:off x="952500" y="5393169"/>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15"/>
          <p:cNvSpPr txBox="1">
            <a:spLocks noGrp="1"/>
          </p:cNvSpPr>
          <p:nvPr>
            <p:ph type="body" idx="4"/>
          </p:nvPr>
        </p:nvSpPr>
        <p:spPr>
          <a:xfrm>
            <a:off x="952500" y="4986745"/>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4" name="Google Shape;124;p15"/>
          <p:cNvSpPr txBox="1">
            <a:spLocks noGrp="1"/>
          </p:cNvSpPr>
          <p:nvPr>
            <p:ph type="body" idx="5"/>
          </p:nvPr>
        </p:nvSpPr>
        <p:spPr>
          <a:xfrm>
            <a:off x="3663042" y="5393169"/>
            <a:ext cx="2128157"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5" name="Google Shape;125;p15"/>
          <p:cNvSpPr txBox="1">
            <a:spLocks noGrp="1"/>
          </p:cNvSpPr>
          <p:nvPr>
            <p:ph type="body" idx="6"/>
          </p:nvPr>
        </p:nvSpPr>
        <p:spPr>
          <a:xfrm>
            <a:off x="3663042" y="4986745"/>
            <a:ext cx="2128157"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6" name="Google Shape;126;p15"/>
          <p:cNvSpPr txBox="1">
            <a:spLocks noGrp="1"/>
          </p:cNvSpPr>
          <p:nvPr>
            <p:ph type="body" idx="7"/>
          </p:nvPr>
        </p:nvSpPr>
        <p:spPr>
          <a:xfrm>
            <a:off x="63670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15"/>
          <p:cNvSpPr txBox="1">
            <a:spLocks noGrp="1"/>
          </p:cNvSpPr>
          <p:nvPr>
            <p:ph type="body" idx="8"/>
          </p:nvPr>
        </p:nvSpPr>
        <p:spPr>
          <a:xfrm>
            <a:off x="63670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8" name="Google Shape;128;p15"/>
          <p:cNvSpPr txBox="1">
            <a:spLocks noGrp="1"/>
          </p:cNvSpPr>
          <p:nvPr>
            <p:ph type="body" idx="9"/>
          </p:nvPr>
        </p:nvSpPr>
        <p:spPr>
          <a:xfrm>
            <a:off x="9110254" y="5393169"/>
            <a:ext cx="2129245"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9" name="Google Shape;129;p15"/>
          <p:cNvSpPr txBox="1">
            <a:spLocks noGrp="1"/>
          </p:cNvSpPr>
          <p:nvPr>
            <p:ph type="body" idx="13"/>
          </p:nvPr>
        </p:nvSpPr>
        <p:spPr>
          <a:xfrm>
            <a:off x="9110254" y="4986745"/>
            <a:ext cx="2129245"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grpSp>
        <p:nvGrpSpPr>
          <p:cNvPr id="130" name="Google Shape;130;p15"/>
          <p:cNvGrpSpPr/>
          <p:nvPr/>
        </p:nvGrpSpPr>
        <p:grpSpPr>
          <a:xfrm>
            <a:off x="6362700" y="0"/>
            <a:ext cx="5829298" cy="3235602"/>
            <a:chOff x="5612972" y="1"/>
            <a:chExt cx="6615961" cy="3672246"/>
          </a:xfrm>
        </p:grpSpPr>
        <p:sp>
          <p:nvSpPr>
            <p:cNvPr id="131" name="Google Shape;131;p15"/>
            <p:cNvSpPr/>
            <p:nvPr/>
          </p:nvSpPr>
          <p:spPr>
            <a:xfrm>
              <a:off x="5612972" y="1"/>
              <a:ext cx="4408998" cy="3672246"/>
            </a:xfrm>
            <a:custGeom>
              <a:avLst/>
              <a:gdLst/>
              <a:ahLst/>
              <a:cxnLst/>
              <a:rect l="l" t="t" r="r" b="b"/>
              <a:pathLst>
                <a:path w="3578" h="2980" extrusionOk="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2" name="Google Shape;132;p15"/>
            <p:cNvSpPr/>
            <p:nvPr/>
          </p:nvSpPr>
          <p:spPr>
            <a:xfrm>
              <a:off x="6341233" y="1463970"/>
              <a:ext cx="2208196" cy="2208277"/>
            </a:xfrm>
            <a:custGeom>
              <a:avLst/>
              <a:gdLst/>
              <a:ahLst/>
              <a:cxnLst/>
              <a:rect l="l" t="t" r="r" b="b"/>
              <a:pathLst>
                <a:path w="1792" h="1792" extrusionOk="0">
                  <a:moveTo>
                    <a:pt x="597" y="0"/>
                  </a:moveTo>
                  <a:lnTo>
                    <a:pt x="0" y="598"/>
                  </a:lnTo>
                  <a:lnTo>
                    <a:pt x="1195" y="1792"/>
                  </a:lnTo>
                  <a:lnTo>
                    <a:pt x="1792" y="1195"/>
                  </a:lnTo>
                  <a:lnTo>
                    <a:pt x="597"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3" name="Google Shape;133;p15"/>
            <p:cNvSpPr/>
            <p:nvPr/>
          </p:nvSpPr>
          <p:spPr>
            <a:xfrm>
              <a:off x="8555590" y="1"/>
              <a:ext cx="1457754" cy="729520"/>
            </a:xfrm>
            <a:custGeom>
              <a:avLst/>
              <a:gdLst/>
              <a:ahLst/>
              <a:cxnLst/>
              <a:rect l="l" t="t" r="r" b="b"/>
              <a:pathLst>
                <a:path w="1183" h="592" extrusionOk="0">
                  <a:moveTo>
                    <a:pt x="1183" y="0"/>
                  </a:moveTo>
                  <a:lnTo>
                    <a:pt x="0" y="0"/>
                  </a:lnTo>
                  <a:lnTo>
                    <a:pt x="591" y="591"/>
                  </a:lnTo>
                  <a:lnTo>
                    <a:pt x="1183" y="0"/>
                  </a:lnTo>
                  <a:close/>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4" name="Google Shape;134;p15"/>
            <p:cNvSpPr/>
            <p:nvPr/>
          </p:nvSpPr>
          <p:spPr>
            <a:xfrm>
              <a:off x="7076887" y="728289"/>
              <a:ext cx="2208196" cy="2208277"/>
            </a:xfrm>
            <a:custGeom>
              <a:avLst/>
              <a:gdLst/>
              <a:ahLst/>
              <a:cxnLst/>
              <a:rect l="l" t="t" r="r" b="b"/>
              <a:pathLst>
                <a:path w="1792" h="1792" extrusionOk="0">
                  <a:moveTo>
                    <a:pt x="598" y="0"/>
                  </a:moveTo>
                  <a:lnTo>
                    <a:pt x="0" y="597"/>
                  </a:lnTo>
                  <a:lnTo>
                    <a:pt x="1195" y="1792"/>
                  </a:lnTo>
                  <a:lnTo>
                    <a:pt x="1792" y="1195"/>
                  </a:lnTo>
                  <a:lnTo>
                    <a:pt x="598"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35" name="Google Shape;135;p15"/>
            <p:cNvSpPr/>
            <p:nvPr/>
          </p:nvSpPr>
          <p:spPr>
            <a:xfrm>
              <a:off x="9285083" y="728289"/>
              <a:ext cx="2943850" cy="2943958"/>
            </a:xfrm>
            <a:custGeom>
              <a:avLst/>
              <a:gdLst/>
              <a:ahLst/>
              <a:cxnLst/>
              <a:rect l="l" t="t" r="r" b="b"/>
              <a:pathLst>
                <a:path w="2389" h="2389" extrusionOk="0">
                  <a:moveTo>
                    <a:pt x="2389" y="1195"/>
                  </a:moveTo>
                  <a:lnTo>
                    <a:pt x="1194" y="0"/>
                  </a:lnTo>
                  <a:lnTo>
                    <a:pt x="0" y="1195"/>
                  </a:lnTo>
                  <a:lnTo>
                    <a:pt x="1194" y="2389"/>
                  </a:lnTo>
                  <a:lnTo>
                    <a:pt x="2389" y="1195"/>
                  </a:lnTo>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36" name="Google Shape;136;p15"/>
          <p:cNvSpPr>
            <a:spLocks noGrp="1"/>
          </p:cNvSpPr>
          <p:nvPr>
            <p:ph type="pic" idx="14"/>
          </p:nvPr>
        </p:nvSpPr>
        <p:spPr>
          <a:xfrm>
            <a:off x="6362292" y="2572883"/>
            <a:ext cx="2118245" cy="2037217"/>
          </a:xfrm>
          <a:prstGeom prst="rect">
            <a:avLst/>
          </a:prstGeom>
          <a:noFill/>
          <a:ln>
            <a:noFill/>
          </a:ln>
        </p:spPr>
      </p:sp>
      <p:sp>
        <p:nvSpPr>
          <p:cNvPr id="137" name="Google Shape;137;p15"/>
          <p:cNvSpPr>
            <a:spLocks noGrp="1"/>
          </p:cNvSpPr>
          <p:nvPr>
            <p:ph type="pic" idx="15"/>
          </p:nvPr>
        </p:nvSpPr>
        <p:spPr>
          <a:xfrm>
            <a:off x="9112023" y="2572883"/>
            <a:ext cx="2118245" cy="2037217"/>
          </a:xfrm>
          <a:prstGeom prst="rect">
            <a:avLst/>
          </a:prstGeom>
          <a:noFill/>
          <a:ln>
            <a:noFill/>
          </a:ln>
        </p:spPr>
      </p:sp>
      <p:sp>
        <p:nvSpPr>
          <p:cNvPr id="138" name="Google Shape;138;p15"/>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5"/>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4008">
          <p15:clr>
            <a:srgbClr val="FBAE40"/>
          </p15:clr>
        </p15:guide>
        <p15:guide id="5" pos="1944">
          <p15:clr>
            <a:srgbClr val="FBAE40"/>
          </p15:clr>
        </p15:guide>
        <p15:guide id="6" pos="3648">
          <p15:clr>
            <a:srgbClr val="FBAE40"/>
          </p15:clr>
        </p15:guide>
        <p15:guide id="7" orient="horz" pos="1392">
          <p15:clr>
            <a:srgbClr val="FBAE40"/>
          </p15:clr>
        </p15:guide>
        <p15:guide id="8" orient="horz" pos="552">
          <p15:clr>
            <a:srgbClr val="FBAE40"/>
          </p15:clr>
        </p15:guide>
        <p15:guide id="9" orient="horz" pos="1224">
          <p15:clr>
            <a:srgbClr val="FBAE40"/>
          </p15:clr>
        </p15:guide>
        <p15:guide id="10" pos="5352">
          <p15:clr>
            <a:srgbClr val="FBAE40"/>
          </p15:clr>
        </p15:guide>
        <p15:guide id="11" pos="5736">
          <p15:clr>
            <a:srgbClr val="FBAE40"/>
          </p15:clr>
        </p15:guide>
        <p15:guide id="12" orient="horz" pos="2904">
          <p15:clr>
            <a:srgbClr val="FBAE40"/>
          </p15:clr>
        </p15:guide>
        <p15:guide id="13" orient="horz" pos="160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meline ">
  <p:cSld name="Timeline ">
    <p:bg>
      <p:bgPr>
        <a:solidFill>
          <a:schemeClr val="lt1"/>
        </a:solidFill>
        <a:effectLst/>
      </p:bgPr>
    </p:bg>
    <p:spTree>
      <p:nvGrpSpPr>
        <p:cNvPr id="1" name="Shape 141"/>
        <p:cNvGrpSpPr/>
        <p:nvPr/>
      </p:nvGrpSpPr>
      <p:grpSpPr>
        <a:xfrm>
          <a:off x="0" y="0"/>
          <a:ext cx="0" cy="0"/>
          <a:chOff x="0" y="0"/>
          <a:chExt cx="0" cy="0"/>
        </a:xfrm>
      </p:grpSpPr>
      <p:cxnSp>
        <p:nvCxnSpPr>
          <p:cNvPr id="142" name="Google Shape;142;p16"/>
          <p:cNvCxnSpPr/>
          <p:nvPr/>
        </p:nvCxnSpPr>
        <p:spPr>
          <a:xfrm flipH="1">
            <a:off x="1045959" y="2213783"/>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3" name="Google Shape;143;p16"/>
          <p:cNvCxnSpPr/>
          <p:nvPr/>
        </p:nvCxnSpPr>
        <p:spPr>
          <a:xfrm flipH="1">
            <a:off x="6180493" y="2213783"/>
            <a:ext cx="11102"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4" name="Google Shape;144;p16"/>
          <p:cNvCxnSpPr/>
          <p:nvPr/>
        </p:nvCxnSpPr>
        <p:spPr>
          <a:xfrm flipH="1">
            <a:off x="8745623" y="3904712"/>
            <a:ext cx="2136" cy="1828800"/>
          </a:xfrm>
          <a:prstGeom prst="straightConnector1">
            <a:avLst/>
          </a:prstGeom>
          <a:noFill/>
          <a:ln w="165100" cap="flat" cmpd="sng">
            <a:solidFill>
              <a:schemeClr val="accent6"/>
            </a:solidFill>
            <a:prstDash val="solid"/>
            <a:miter lim="800000"/>
            <a:headEnd type="none" w="sm" len="sm"/>
            <a:tailEnd type="none" w="sm" len="sm"/>
          </a:ln>
        </p:spPr>
      </p:cxnSp>
      <p:cxnSp>
        <p:nvCxnSpPr>
          <p:cNvPr id="145" name="Google Shape;145;p16"/>
          <p:cNvCxnSpPr/>
          <p:nvPr/>
        </p:nvCxnSpPr>
        <p:spPr>
          <a:xfrm flipH="1">
            <a:off x="3611089" y="3895941"/>
            <a:ext cx="2136" cy="1828800"/>
          </a:xfrm>
          <a:prstGeom prst="straightConnector1">
            <a:avLst/>
          </a:prstGeom>
          <a:noFill/>
          <a:ln w="165100" cap="flat" cmpd="sng">
            <a:solidFill>
              <a:schemeClr val="accent6"/>
            </a:solidFill>
            <a:prstDash val="solid"/>
            <a:miter lim="800000"/>
            <a:headEnd type="none" w="sm" len="sm"/>
            <a:tailEnd type="none" w="sm" len="sm"/>
          </a:ln>
        </p:spPr>
      </p:cxnSp>
      <p:sp>
        <p:nvSpPr>
          <p:cNvPr id="146" name="Google Shape;146;p16"/>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solidFill>
                  <a:schemeClr val="dk1"/>
                </a:solidFill>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7" name="Google Shape;147;p16"/>
          <p:cNvSpPr txBox="1">
            <a:spLocks noGrp="1"/>
          </p:cNvSpPr>
          <p:nvPr>
            <p:ph type="body" idx="1"/>
          </p:nvPr>
        </p:nvSpPr>
        <p:spPr>
          <a:xfrm>
            <a:off x="1296955"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8" name="Google Shape;148;p16"/>
          <p:cNvSpPr txBox="1">
            <a:spLocks noGrp="1"/>
          </p:cNvSpPr>
          <p:nvPr>
            <p:ph type="body" idx="2"/>
          </p:nvPr>
        </p:nvSpPr>
        <p:spPr>
          <a:xfrm>
            <a:off x="1296955"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49" name="Google Shape;149;p16"/>
          <p:cNvSpPr txBox="1">
            <a:spLocks noGrp="1"/>
          </p:cNvSpPr>
          <p:nvPr>
            <p:ph type="body" idx="3"/>
          </p:nvPr>
        </p:nvSpPr>
        <p:spPr>
          <a:xfrm>
            <a:off x="3897799"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0" name="Google Shape;150;p16"/>
          <p:cNvSpPr txBox="1">
            <a:spLocks noGrp="1"/>
          </p:cNvSpPr>
          <p:nvPr>
            <p:ph type="body" idx="4"/>
          </p:nvPr>
        </p:nvSpPr>
        <p:spPr>
          <a:xfrm>
            <a:off x="3897799"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1" name="Google Shape;151;p16"/>
          <p:cNvSpPr txBox="1">
            <a:spLocks noGrp="1"/>
          </p:cNvSpPr>
          <p:nvPr>
            <p:ph type="body" idx="5"/>
          </p:nvPr>
        </p:nvSpPr>
        <p:spPr>
          <a:xfrm>
            <a:off x="9001711" y="5087328"/>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2" name="Google Shape;152;p16"/>
          <p:cNvSpPr txBox="1">
            <a:spLocks noGrp="1"/>
          </p:cNvSpPr>
          <p:nvPr>
            <p:ph type="body" idx="6"/>
          </p:nvPr>
        </p:nvSpPr>
        <p:spPr>
          <a:xfrm>
            <a:off x="9001711" y="4701908"/>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3" name="Google Shape;153;p16"/>
          <p:cNvSpPr txBox="1">
            <a:spLocks noGrp="1"/>
          </p:cNvSpPr>
          <p:nvPr>
            <p:ph type="body" idx="7"/>
          </p:nvPr>
        </p:nvSpPr>
        <p:spPr>
          <a:xfrm>
            <a:off x="6438143" y="2934856"/>
            <a:ext cx="2133600" cy="369332"/>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chemeClr val="dk1"/>
              </a:buClr>
              <a:buSzPts val="1400"/>
              <a:buNone/>
              <a:defRPr sz="1400" b="0" i="0">
                <a:solidFill>
                  <a:schemeClr val="dk1"/>
                </a:solidFill>
                <a:latin typeface="Libre Franklin"/>
                <a:ea typeface="Libre Franklin"/>
                <a:cs typeface="Libre Franklin"/>
                <a:sym typeface="Libre Franklin"/>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54" name="Google Shape;154;p16"/>
          <p:cNvSpPr txBox="1">
            <a:spLocks noGrp="1"/>
          </p:cNvSpPr>
          <p:nvPr>
            <p:ph type="body" idx="8"/>
          </p:nvPr>
        </p:nvSpPr>
        <p:spPr>
          <a:xfrm>
            <a:off x="6438143" y="2568686"/>
            <a:ext cx="2133600" cy="205837"/>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400"/>
              </a:spcBef>
              <a:spcAft>
                <a:spcPts val="0"/>
              </a:spcAft>
              <a:buClr>
                <a:schemeClr val="dk1"/>
              </a:buClr>
              <a:buSzPts val="1800"/>
              <a:buNone/>
              <a:defRPr sz="1800" b="0" i="0">
                <a:solidFill>
                  <a:schemeClr val="dk1"/>
                </a:solidFill>
                <a:latin typeface="Franklin Gothic"/>
                <a:ea typeface="Franklin Gothic"/>
                <a:cs typeface="Franklin Gothic"/>
                <a:sym typeface="Franklin Gothic"/>
              </a:defRPr>
            </a:lvl1pPr>
            <a:lvl2pPr marL="914400" lvl="1" indent="-482600" algn="l">
              <a:lnSpc>
                <a:spcPct val="90000"/>
              </a:lnSpc>
              <a:spcBef>
                <a:spcPts val="500"/>
              </a:spcBef>
              <a:spcAft>
                <a:spcPts val="0"/>
              </a:spcAft>
              <a:buClr>
                <a:schemeClr val="dk1"/>
              </a:buClr>
              <a:buSzPts val="4000"/>
              <a:buChar char="•"/>
              <a:defRPr sz="4000"/>
            </a:lvl2pPr>
            <a:lvl3pPr marL="1371600" lvl="2" indent="-482600" algn="l">
              <a:lnSpc>
                <a:spcPct val="90000"/>
              </a:lnSpc>
              <a:spcBef>
                <a:spcPts val="500"/>
              </a:spcBef>
              <a:spcAft>
                <a:spcPts val="0"/>
              </a:spcAft>
              <a:buClr>
                <a:schemeClr val="dk1"/>
              </a:buClr>
              <a:buSzPts val="4000"/>
              <a:buChar char="•"/>
              <a:defRPr sz="4000"/>
            </a:lvl3pPr>
            <a:lvl4pPr marL="1828800" lvl="3" indent="-482600" algn="l">
              <a:lnSpc>
                <a:spcPct val="90000"/>
              </a:lnSpc>
              <a:spcBef>
                <a:spcPts val="500"/>
              </a:spcBef>
              <a:spcAft>
                <a:spcPts val="0"/>
              </a:spcAft>
              <a:buClr>
                <a:schemeClr val="dk1"/>
              </a:buClr>
              <a:buSzPts val="4000"/>
              <a:buChar char="•"/>
              <a:defRPr sz="4000"/>
            </a:lvl4pPr>
            <a:lvl5pPr marL="2286000" lvl="4" indent="-482600" algn="l">
              <a:lnSpc>
                <a:spcPct val="90000"/>
              </a:lnSpc>
              <a:spcBef>
                <a:spcPts val="500"/>
              </a:spcBef>
              <a:spcAft>
                <a:spcPts val="0"/>
              </a:spcAft>
              <a:buClr>
                <a:schemeClr val="dk1"/>
              </a:buClr>
              <a:buSzPts val="4000"/>
              <a:buChar char="•"/>
              <a:defRPr sz="40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55" name="Google Shape;155;p16"/>
          <p:cNvCxnSpPr/>
          <p:nvPr/>
        </p:nvCxnSpPr>
        <p:spPr>
          <a:xfrm>
            <a:off x="967689" y="3968780"/>
            <a:ext cx="10275477" cy="0"/>
          </a:xfrm>
          <a:prstGeom prst="straightConnector1">
            <a:avLst/>
          </a:prstGeom>
          <a:noFill/>
          <a:ln w="165100" cap="flat" cmpd="sng">
            <a:solidFill>
              <a:schemeClr val="accent3"/>
            </a:solidFill>
            <a:prstDash val="solid"/>
            <a:miter lim="800000"/>
            <a:headEnd type="none" w="sm" len="sm"/>
            <a:tailEnd type="none" w="sm" len="sm"/>
          </a:ln>
        </p:spPr>
      </p:cxnSp>
      <p:sp>
        <p:nvSpPr>
          <p:cNvPr id="156" name="Google Shape;156;p16"/>
          <p:cNvSpPr/>
          <p:nvPr/>
        </p:nvSpPr>
        <p:spPr>
          <a:xfrm>
            <a:off x="964323"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7" name="Google Shape;157;p16"/>
          <p:cNvSpPr/>
          <p:nvPr/>
        </p:nvSpPr>
        <p:spPr>
          <a:xfrm>
            <a:off x="3531590"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8" name="Google Shape;158;p16"/>
          <p:cNvSpPr/>
          <p:nvPr/>
        </p:nvSpPr>
        <p:spPr>
          <a:xfrm>
            <a:off x="6098857" y="3883241"/>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59" name="Google Shape;159;p16"/>
          <p:cNvSpPr/>
          <p:nvPr/>
        </p:nvSpPr>
        <p:spPr>
          <a:xfrm>
            <a:off x="8666124" y="3892012"/>
            <a:ext cx="163271" cy="163271"/>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0" name="Google Shape;160;p1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1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3768">
          <p15:clr>
            <a:srgbClr val="FBAE40"/>
          </p15:clr>
        </p15:guide>
        <p15:guide id="9" orient="horz" pos="552">
          <p15:clr>
            <a:srgbClr val="FBAE40"/>
          </p15:clr>
        </p15:guide>
        <p15:guide id="10" orient="horz" pos="1512">
          <p15:clr>
            <a:srgbClr val="FBAE40"/>
          </p15:clr>
        </p15:guide>
        <p15:guide id="11" orient="horz" pos="28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2 Col">
  <p:cSld name="2 Col">
    <p:bg>
      <p:bgPr>
        <a:solidFill>
          <a:schemeClr val="lt1"/>
        </a:solidFill>
        <a:effectLst/>
      </p:bgPr>
    </p:bg>
    <p:spTree>
      <p:nvGrpSpPr>
        <p:cNvPr id="1" name="Shape 163"/>
        <p:cNvGrpSpPr/>
        <p:nvPr/>
      </p:nvGrpSpPr>
      <p:grpSpPr>
        <a:xfrm>
          <a:off x="0" y="0"/>
          <a:ext cx="0" cy="0"/>
          <a:chOff x="0" y="0"/>
          <a:chExt cx="0" cy="0"/>
        </a:xfrm>
      </p:grpSpPr>
      <p:grpSp>
        <p:nvGrpSpPr>
          <p:cNvPr id="164" name="Google Shape;164;p17"/>
          <p:cNvGrpSpPr/>
          <p:nvPr/>
        </p:nvGrpSpPr>
        <p:grpSpPr>
          <a:xfrm rot="5400000" flipH="1">
            <a:off x="0" y="3900132"/>
            <a:ext cx="2959226" cy="2959226"/>
            <a:chOff x="0" y="12289"/>
            <a:chExt cx="3550" cy="3551"/>
          </a:xfrm>
        </p:grpSpPr>
        <p:sp>
          <p:nvSpPr>
            <p:cNvPr id="165" name="Google Shape;165;p17"/>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6" name="Google Shape;166;p17"/>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67" name="Google Shape;167;p17"/>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68" name="Google Shape;168;p17"/>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9" name="Google Shape;169;p17"/>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0" name="Google Shape;170;p17"/>
          <p:cNvSpPr txBox="1">
            <a:spLocks noGrp="1"/>
          </p:cNvSpPr>
          <p:nvPr>
            <p:ph type="body" idx="1"/>
          </p:nvPr>
        </p:nvSpPr>
        <p:spPr>
          <a:xfrm>
            <a:off x="964023" y="2300984"/>
            <a:ext cx="4827178"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1" name="Google Shape;171;p17"/>
          <p:cNvSpPr txBox="1">
            <a:spLocks noGrp="1"/>
          </p:cNvSpPr>
          <p:nvPr>
            <p:ph type="body" idx="2"/>
          </p:nvPr>
        </p:nvSpPr>
        <p:spPr>
          <a:xfrm>
            <a:off x="6362700" y="2300984"/>
            <a:ext cx="4764829"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b="0" i="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72" name="Google Shape;172;p17"/>
          <p:cNvSpPr txBox="1">
            <a:spLocks noGrp="1"/>
          </p:cNvSpPr>
          <p:nvPr>
            <p:ph type="body" idx="3"/>
          </p:nvPr>
        </p:nvSpPr>
        <p:spPr>
          <a:xfrm>
            <a:off x="964023" y="2799146"/>
            <a:ext cx="482717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73" name="Google Shape;173;p17"/>
          <p:cNvSpPr txBox="1">
            <a:spLocks noGrp="1"/>
          </p:cNvSpPr>
          <p:nvPr>
            <p:ph type="body" idx="4"/>
          </p:nvPr>
        </p:nvSpPr>
        <p:spPr>
          <a:xfrm>
            <a:off x="6362700" y="2799146"/>
            <a:ext cx="4756241"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74" name="Google Shape;174;p17"/>
          <p:cNvCxnSpPr/>
          <p:nvPr/>
        </p:nvCxnSpPr>
        <p:spPr>
          <a:xfrm>
            <a:off x="63627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75" name="Google Shape;175;p17"/>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17"/>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17"/>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3 col">
  <p:cSld name="3 col">
    <p:bg>
      <p:bgPr>
        <a:solidFill>
          <a:schemeClr val="lt1"/>
        </a:solidFill>
        <a:effectLst/>
      </p:bgPr>
    </p:bg>
    <p:spTree>
      <p:nvGrpSpPr>
        <p:cNvPr id="1" name="Shape 178"/>
        <p:cNvGrpSpPr/>
        <p:nvPr/>
      </p:nvGrpSpPr>
      <p:grpSpPr>
        <a:xfrm>
          <a:off x="0" y="0"/>
          <a:ext cx="0" cy="0"/>
          <a:chOff x="0" y="0"/>
          <a:chExt cx="0" cy="0"/>
        </a:xfrm>
      </p:grpSpPr>
      <p:grpSp>
        <p:nvGrpSpPr>
          <p:cNvPr id="179" name="Google Shape;179;p18"/>
          <p:cNvGrpSpPr/>
          <p:nvPr/>
        </p:nvGrpSpPr>
        <p:grpSpPr>
          <a:xfrm rot="5400000" flipH="1">
            <a:off x="0" y="3900132"/>
            <a:ext cx="2959226" cy="2959226"/>
            <a:chOff x="0" y="12289"/>
            <a:chExt cx="3550" cy="3551"/>
          </a:xfrm>
        </p:grpSpPr>
        <p:sp>
          <p:nvSpPr>
            <p:cNvPr id="180" name="Google Shape;180;p18"/>
            <p:cNvSpPr/>
            <p:nvPr/>
          </p:nvSpPr>
          <p:spPr>
            <a:xfrm>
              <a:off x="0" y="12289"/>
              <a:ext cx="1789" cy="2386"/>
            </a:xfrm>
            <a:custGeom>
              <a:avLst/>
              <a:gdLst/>
              <a:ahLst/>
              <a:cxnLst/>
              <a:rect l="l" t="t" r="r" b="b"/>
              <a:pathLst>
                <a:path w="1789" h="2386" extrusionOk="0">
                  <a:moveTo>
                    <a:pt x="0" y="0"/>
                  </a:moveTo>
                  <a:lnTo>
                    <a:pt x="0" y="1194"/>
                  </a:lnTo>
                  <a:lnTo>
                    <a:pt x="1192" y="2386"/>
                  </a:lnTo>
                  <a:lnTo>
                    <a:pt x="1789" y="1789"/>
                  </a:lnTo>
                  <a:lnTo>
                    <a:pt x="0" y="0"/>
                  </a:lnTo>
                  <a:close/>
                </a:path>
              </a:pathLst>
            </a:custGeom>
            <a:solidFill>
              <a:schemeClr val="accent6"/>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1" name="Google Shape;181;p18"/>
            <p:cNvSpPr/>
            <p:nvPr/>
          </p:nvSpPr>
          <p:spPr>
            <a:xfrm>
              <a:off x="0" y="14678"/>
              <a:ext cx="1162" cy="1162"/>
            </a:xfrm>
            <a:custGeom>
              <a:avLst/>
              <a:gdLst/>
              <a:ahLst/>
              <a:cxnLst/>
              <a:rect l="l" t="t" r="r" b="b"/>
              <a:pathLst>
                <a:path w="1162" h="1162" extrusionOk="0">
                  <a:moveTo>
                    <a:pt x="0" y="0"/>
                  </a:moveTo>
                  <a:lnTo>
                    <a:pt x="0" y="1161"/>
                  </a:lnTo>
                  <a:lnTo>
                    <a:pt x="1161" y="1161"/>
                  </a:lnTo>
                  <a:lnTo>
                    <a:pt x="0" y="0"/>
                  </a:ln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sp>
          <p:nvSpPr>
            <p:cNvPr id="182" name="Google Shape;182;p18"/>
            <p:cNvSpPr/>
            <p:nvPr/>
          </p:nvSpPr>
          <p:spPr>
            <a:xfrm>
              <a:off x="1221" y="14675"/>
              <a:ext cx="2329" cy="1165"/>
            </a:xfrm>
            <a:custGeom>
              <a:avLst/>
              <a:gdLst/>
              <a:ahLst/>
              <a:cxnLst/>
              <a:rect l="l" t="t" r="r" b="b"/>
              <a:pathLst>
                <a:path w="2329" h="1165" extrusionOk="0">
                  <a:moveTo>
                    <a:pt x="2329" y="1164"/>
                  </a:moveTo>
                  <a:lnTo>
                    <a:pt x="1165" y="0"/>
                  </a:lnTo>
                  <a:lnTo>
                    <a:pt x="0" y="1164"/>
                  </a:lnTo>
                  <a:lnTo>
                    <a:pt x="2329" y="1164"/>
                  </a:lnTo>
                </a:path>
              </a:pathLst>
            </a:custGeom>
            <a:solidFill>
              <a:schemeClr val="accent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Libre Franklin"/>
                <a:ea typeface="Libre Franklin"/>
                <a:cs typeface="Libre Franklin"/>
                <a:sym typeface="Libre Franklin"/>
              </a:endParaRPr>
            </a:p>
          </p:txBody>
        </p:sp>
      </p:grpSp>
      <p:sp>
        <p:nvSpPr>
          <p:cNvPr id="183" name="Google Shape;183;p18"/>
          <p:cNvSpPr txBox="1">
            <a:spLocks noGrp="1"/>
          </p:cNvSpPr>
          <p:nvPr>
            <p:ph type="title"/>
          </p:nvPr>
        </p:nvSpPr>
        <p:spPr>
          <a:xfrm>
            <a:off x="964023" y="879063"/>
            <a:ext cx="4941477" cy="610863"/>
          </a:xfrm>
          <a:prstGeom prst="rect">
            <a:avLst/>
          </a:prstGeom>
          <a:noFill/>
          <a:ln>
            <a:noFill/>
          </a:ln>
        </p:spPr>
        <p:txBody>
          <a:bodyPr spcFirstLastPara="1" wrap="square" lIns="0" tIns="0" rIns="0" bIns="0" anchor="b" anchorCtr="0">
            <a:normAutofit/>
          </a:bodyPr>
          <a:lstStyle>
            <a:lvl1pPr lvl="0" algn="l">
              <a:lnSpc>
                <a:spcPct val="90000"/>
              </a:lnSpc>
              <a:spcBef>
                <a:spcPts val="0"/>
              </a:spcBef>
              <a:spcAft>
                <a:spcPts val="0"/>
              </a:spcAft>
              <a:buClr>
                <a:schemeClr val="dk1"/>
              </a:buClr>
              <a:buSzPts val="4400"/>
              <a:buFont typeface="Franklin Gothic"/>
              <a:buNone/>
              <a:defRPr sz="4400" b="1" i="0">
                <a:latin typeface="Franklin Gothic"/>
                <a:ea typeface="Franklin Gothic"/>
                <a:cs typeface="Franklin Gothic"/>
                <a:sym typeface="Franklin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84" name="Google Shape;184;p18"/>
          <p:cNvCxnSpPr/>
          <p:nvPr/>
        </p:nvCxnSpPr>
        <p:spPr>
          <a:xfrm>
            <a:off x="952500"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85" name="Google Shape;185;p18"/>
          <p:cNvSpPr txBox="1">
            <a:spLocks noGrp="1"/>
          </p:cNvSpPr>
          <p:nvPr>
            <p:ph type="body" idx="1"/>
          </p:nvPr>
        </p:nvSpPr>
        <p:spPr>
          <a:xfrm>
            <a:off x="952500"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6" name="Google Shape;186;p18"/>
          <p:cNvSpPr txBox="1">
            <a:spLocks noGrp="1"/>
          </p:cNvSpPr>
          <p:nvPr>
            <p:ph type="body" idx="2"/>
          </p:nvPr>
        </p:nvSpPr>
        <p:spPr>
          <a:xfrm>
            <a:off x="952500"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7" name="Google Shape;187;p18"/>
          <p:cNvSpPr txBox="1">
            <a:spLocks noGrp="1"/>
          </p:cNvSpPr>
          <p:nvPr>
            <p:ph type="body" idx="3"/>
          </p:nvPr>
        </p:nvSpPr>
        <p:spPr>
          <a:xfrm>
            <a:off x="4569372"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88" name="Google Shape;188;p18"/>
          <p:cNvSpPr txBox="1">
            <a:spLocks noGrp="1"/>
          </p:cNvSpPr>
          <p:nvPr>
            <p:ph type="body" idx="4"/>
          </p:nvPr>
        </p:nvSpPr>
        <p:spPr>
          <a:xfrm>
            <a:off x="4569372" y="2799146"/>
            <a:ext cx="3050628"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89" name="Google Shape;189;p18"/>
          <p:cNvSpPr txBox="1">
            <a:spLocks noGrp="1"/>
          </p:cNvSpPr>
          <p:nvPr>
            <p:ph type="body" idx="5"/>
          </p:nvPr>
        </p:nvSpPr>
        <p:spPr>
          <a:xfrm>
            <a:off x="8187017" y="2300156"/>
            <a:ext cx="3036477" cy="404216"/>
          </a:xfrm>
          <a:prstGeom prst="rect">
            <a:avLst/>
          </a:prstGeom>
          <a:noFill/>
          <a:ln>
            <a:noFill/>
          </a:ln>
        </p:spPr>
        <p:txBody>
          <a:bodyPr spcFirstLastPara="1" wrap="square" lIns="0" tIns="0" rIns="0" bIns="0" anchor="t" anchorCtr="0">
            <a:normAutofit/>
          </a:bodyPr>
          <a:lstStyle>
            <a:lvl1pPr marL="457200" lvl="0" indent="-228600" algn="l">
              <a:lnSpc>
                <a:spcPct val="90000"/>
              </a:lnSpc>
              <a:spcBef>
                <a:spcPts val="1000"/>
              </a:spcBef>
              <a:spcAft>
                <a:spcPts val="0"/>
              </a:spcAft>
              <a:buClr>
                <a:schemeClr val="lt2"/>
              </a:buClr>
              <a:buSzPts val="1800"/>
              <a:buNone/>
              <a:defRPr sz="1800">
                <a:solidFill>
                  <a:schemeClr val="lt2"/>
                </a:solidFill>
                <a:latin typeface="Franklin Gothic"/>
                <a:ea typeface="Franklin Gothic"/>
                <a:cs typeface="Franklin Gothic"/>
                <a:sym typeface="Franklin Gothic"/>
              </a:defRPr>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90" name="Google Shape;190;p18"/>
          <p:cNvSpPr txBox="1">
            <a:spLocks noGrp="1"/>
          </p:cNvSpPr>
          <p:nvPr>
            <p:ph type="body" idx="6"/>
          </p:nvPr>
        </p:nvSpPr>
        <p:spPr>
          <a:xfrm>
            <a:off x="8187017" y="2799146"/>
            <a:ext cx="3036477" cy="1942138"/>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000"/>
              </a:spcBef>
              <a:spcAft>
                <a:spcPts val="0"/>
              </a:spcAft>
              <a:buClr>
                <a:schemeClr val="dk1"/>
              </a:buClr>
              <a:buSzPts val="1600"/>
              <a:buFont typeface="Noto Sans Symbols"/>
              <a:buChar char="▪"/>
              <a:defRPr sz="1600">
                <a:latin typeface="Libre Franklin"/>
                <a:ea typeface="Libre Franklin"/>
                <a:cs typeface="Libre Franklin"/>
                <a:sym typeface="Libre Franklin"/>
              </a:defRPr>
            </a:lvl1pPr>
            <a:lvl2pPr marL="914400" lvl="1" indent="-330200" algn="l">
              <a:lnSpc>
                <a:spcPct val="90000"/>
              </a:lnSpc>
              <a:spcBef>
                <a:spcPts val="500"/>
              </a:spcBef>
              <a:spcAft>
                <a:spcPts val="0"/>
              </a:spcAft>
              <a:buClr>
                <a:schemeClr val="dk1"/>
              </a:buClr>
              <a:buSzPts val="1600"/>
              <a:buChar char="•"/>
              <a:defRPr sz="1600"/>
            </a:lvl2pPr>
            <a:lvl3pPr marL="1371600" lvl="2" indent="-330200" algn="l">
              <a:lnSpc>
                <a:spcPct val="90000"/>
              </a:lnSpc>
              <a:spcBef>
                <a:spcPts val="500"/>
              </a:spcBef>
              <a:spcAft>
                <a:spcPts val="0"/>
              </a:spcAft>
              <a:buClr>
                <a:schemeClr val="dk1"/>
              </a:buClr>
              <a:buSzPts val="1600"/>
              <a:buChar char="•"/>
              <a:defRPr sz="1600"/>
            </a:lvl3pPr>
            <a:lvl4pPr marL="1828800" lvl="3" indent="-330200" algn="l">
              <a:lnSpc>
                <a:spcPct val="90000"/>
              </a:lnSpc>
              <a:spcBef>
                <a:spcPts val="500"/>
              </a:spcBef>
              <a:spcAft>
                <a:spcPts val="0"/>
              </a:spcAft>
              <a:buClr>
                <a:schemeClr val="dk1"/>
              </a:buClr>
              <a:buSzPts val="1600"/>
              <a:buChar char="•"/>
              <a:defRPr sz="1600"/>
            </a:lvl4pPr>
            <a:lvl5pPr marL="2286000" lvl="4" indent="-330200" algn="l">
              <a:lnSpc>
                <a:spcPct val="90000"/>
              </a:lnSpc>
              <a:spcBef>
                <a:spcPts val="500"/>
              </a:spcBef>
              <a:spcAft>
                <a:spcPts val="0"/>
              </a:spcAft>
              <a:buClr>
                <a:schemeClr val="dk1"/>
              </a:buClr>
              <a:buSzPts val="1600"/>
              <a:buChar char="•"/>
              <a:defRPr sz="1600"/>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cxnSp>
        <p:nvCxnSpPr>
          <p:cNvPr id="191" name="Google Shape;191;p18"/>
          <p:cNvCxnSpPr/>
          <p:nvPr/>
        </p:nvCxnSpPr>
        <p:spPr>
          <a:xfrm>
            <a:off x="4569372" y="1939108"/>
            <a:ext cx="2133600" cy="3992"/>
          </a:xfrm>
          <a:prstGeom prst="straightConnector1">
            <a:avLst/>
          </a:prstGeom>
          <a:noFill/>
          <a:ln w="101600" cap="flat" cmpd="sng">
            <a:solidFill>
              <a:schemeClr val="lt2"/>
            </a:solidFill>
            <a:prstDash val="solid"/>
            <a:miter lim="800000"/>
            <a:headEnd type="none" w="sm" len="sm"/>
            <a:tailEnd type="none" w="sm" len="sm"/>
          </a:ln>
        </p:spPr>
      </p:cxnSp>
      <p:cxnSp>
        <p:nvCxnSpPr>
          <p:cNvPr id="192" name="Google Shape;192;p18"/>
          <p:cNvCxnSpPr/>
          <p:nvPr/>
        </p:nvCxnSpPr>
        <p:spPr>
          <a:xfrm>
            <a:off x="8187017" y="1939108"/>
            <a:ext cx="2133600" cy="3992"/>
          </a:xfrm>
          <a:prstGeom prst="straightConnector1">
            <a:avLst/>
          </a:prstGeom>
          <a:noFill/>
          <a:ln w="101600" cap="flat" cmpd="sng">
            <a:solidFill>
              <a:schemeClr val="lt2"/>
            </a:solidFill>
            <a:prstDash val="solid"/>
            <a:miter lim="800000"/>
            <a:headEnd type="none" w="sm" len="sm"/>
            <a:tailEnd type="none" w="sm" len="sm"/>
          </a:ln>
        </p:spPr>
      </p:cxnSp>
      <p:sp>
        <p:nvSpPr>
          <p:cNvPr id="193" name="Google Shape;193;p18"/>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4" name="Google Shape;194;p18"/>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5" name="Google Shape;195;p18"/>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latin typeface="Libre Franklin"/>
              <a:ea typeface="Libre Franklin"/>
              <a:cs typeface="Libre Franklin"/>
              <a:sym typeface="Libre Franklin"/>
            </a:endParaRPr>
          </a:p>
        </p:txBody>
      </p:sp>
    </p:spTree>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520">
          <p15:clr>
            <a:srgbClr val="FBAE40"/>
          </p15:clr>
        </p15:guide>
        <p15:guide id="4" pos="5160">
          <p15:clr>
            <a:srgbClr val="FBAE40"/>
          </p15:clr>
        </p15:guide>
        <p15:guide id="5" orient="horz" pos="1224">
          <p15:clr>
            <a:srgbClr val="FBAE40"/>
          </p15:clr>
        </p15:guide>
        <p15:guide id="6" orient="horz" pos="1440">
          <p15:clr>
            <a:srgbClr val="FBAE40"/>
          </p15:clr>
        </p15:guide>
        <p15:guide id="7" orient="horz" pos="552">
          <p15:clr>
            <a:srgbClr val="FBAE40"/>
          </p15:clr>
        </p15:guide>
        <p15:guide id="8" pos="4800">
          <p15:clr>
            <a:srgbClr val="FBAE40"/>
          </p15:clr>
        </p15:guide>
        <p15:guide id="9" pos="2880">
          <p15:clr>
            <a:srgbClr val="FBAE40"/>
          </p15:clr>
        </p15:guide>
        <p15:guide id="10" orient="horz" pos="17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body" idx="1"/>
          </p:nvPr>
        </p:nvSpPr>
        <p:spPr>
          <a:xfrm>
            <a:off x="971550" y="1825625"/>
            <a:ext cx="1038225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Libre Franklin"/>
                <a:ea typeface="Libre Franklin"/>
                <a:cs typeface="Libre Franklin"/>
                <a:sym typeface="Libre Frankli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Libre Franklin"/>
                <a:ea typeface="Libre Franklin"/>
                <a:cs typeface="Libre Franklin"/>
                <a:sym typeface="Libre Frankli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1" name="Google Shape;11;p6"/>
          <p:cNvSpPr txBox="1">
            <a:spLocks noGrp="1"/>
          </p:cNvSpPr>
          <p:nvPr>
            <p:ph type="title"/>
          </p:nvPr>
        </p:nvSpPr>
        <p:spPr>
          <a:xfrm>
            <a:off x="952500" y="365125"/>
            <a:ext cx="104013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Franklin Gothic"/>
              <a:buNone/>
              <a:defRPr sz="4400" b="1"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2" name="Google Shape;12;p6"/>
          <p:cNvSpPr txBox="1">
            <a:spLocks noGrp="1"/>
          </p:cNvSpPr>
          <p:nvPr>
            <p:ph type="dt" idx="10"/>
          </p:nvPr>
        </p:nvSpPr>
        <p:spPr>
          <a:xfrm>
            <a:off x="2992120" y="6332220"/>
            <a:ext cx="131318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Libre Franklin"/>
                <a:ea typeface="Libre Franklin"/>
                <a:cs typeface="Libre Franklin"/>
                <a:sym typeface="Libre Franklin"/>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3" name="Google Shape;13;p6"/>
          <p:cNvSpPr txBox="1">
            <a:spLocks noGrp="1"/>
          </p:cNvSpPr>
          <p:nvPr>
            <p:ph type="ftr" idx="11"/>
          </p:nvPr>
        </p:nvSpPr>
        <p:spPr>
          <a:xfrm>
            <a:off x="1494790" y="6332220"/>
            <a:ext cx="1497330" cy="247651"/>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1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400"/>
              <a:buNone/>
              <a:defRPr sz="1800" b="0" i="0" u="none" strike="noStrike" cap="none">
                <a:solidFill>
                  <a:schemeClr val="lt1"/>
                </a:solidFill>
                <a:latin typeface="Libre Franklin"/>
                <a:ea typeface="Libre Franklin"/>
                <a:cs typeface="Libre Franklin"/>
                <a:sym typeface="Libre Franklin"/>
              </a:defRPr>
            </a:lvl9pPr>
          </a:lstStyle>
          <a:p>
            <a:endParaRPr/>
          </a:p>
        </p:txBody>
      </p:sp>
      <p:sp>
        <p:nvSpPr>
          <p:cNvPr id="14" name="Google Shape;14;p6"/>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lvl1pPr marL="0" marR="0" lvl="0" indent="0" algn="l" rtl="0">
              <a:spcBef>
                <a:spcPts val="0"/>
              </a:spcBef>
              <a:buNone/>
              <a:defRPr sz="1100" b="0" i="0" u="none" strike="noStrike" cap="none">
                <a:solidFill>
                  <a:schemeClr val="dk1"/>
                </a:solidFill>
                <a:latin typeface="Libre Franklin"/>
                <a:ea typeface="Libre Franklin"/>
                <a:cs typeface="Libre Franklin"/>
                <a:sym typeface="Libre Franklin"/>
              </a:defRPr>
            </a:lvl1pPr>
            <a:lvl2pPr marL="0" marR="0" lvl="1" indent="0" algn="l" rtl="0">
              <a:spcBef>
                <a:spcPts val="0"/>
              </a:spcBef>
              <a:buNone/>
              <a:defRPr sz="1100" b="0" i="0" u="none" strike="noStrike" cap="none">
                <a:solidFill>
                  <a:schemeClr val="dk1"/>
                </a:solidFill>
                <a:latin typeface="Libre Franklin"/>
                <a:ea typeface="Libre Franklin"/>
                <a:cs typeface="Libre Franklin"/>
                <a:sym typeface="Libre Franklin"/>
              </a:defRPr>
            </a:lvl2pPr>
            <a:lvl3pPr marL="0" marR="0" lvl="2" indent="0" algn="l" rtl="0">
              <a:spcBef>
                <a:spcPts val="0"/>
              </a:spcBef>
              <a:buNone/>
              <a:defRPr sz="1100" b="0" i="0" u="none" strike="noStrike" cap="none">
                <a:solidFill>
                  <a:schemeClr val="dk1"/>
                </a:solidFill>
                <a:latin typeface="Libre Franklin"/>
                <a:ea typeface="Libre Franklin"/>
                <a:cs typeface="Libre Franklin"/>
                <a:sym typeface="Libre Franklin"/>
              </a:defRPr>
            </a:lvl3pPr>
            <a:lvl4pPr marL="0" marR="0" lvl="3" indent="0" algn="l" rtl="0">
              <a:spcBef>
                <a:spcPts val="0"/>
              </a:spcBef>
              <a:buNone/>
              <a:defRPr sz="1100" b="0" i="0" u="none" strike="noStrike" cap="none">
                <a:solidFill>
                  <a:schemeClr val="dk1"/>
                </a:solidFill>
                <a:latin typeface="Libre Franklin"/>
                <a:ea typeface="Libre Franklin"/>
                <a:cs typeface="Libre Franklin"/>
                <a:sym typeface="Libre Franklin"/>
              </a:defRPr>
            </a:lvl4pPr>
            <a:lvl5pPr marL="0" marR="0" lvl="4" indent="0" algn="l" rtl="0">
              <a:spcBef>
                <a:spcPts val="0"/>
              </a:spcBef>
              <a:buNone/>
              <a:defRPr sz="1100" b="0" i="0" u="none" strike="noStrike" cap="none">
                <a:solidFill>
                  <a:schemeClr val="dk1"/>
                </a:solidFill>
                <a:latin typeface="Libre Franklin"/>
                <a:ea typeface="Libre Franklin"/>
                <a:cs typeface="Libre Franklin"/>
                <a:sym typeface="Libre Franklin"/>
              </a:defRPr>
            </a:lvl5pPr>
            <a:lvl6pPr marL="0" marR="0" lvl="5" indent="0" algn="l" rtl="0">
              <a:spcBef>
                <a:spcPts val="0"/>
              </a:spcBef>
              <a:buNone/>
              <a:defRPr sz="1100" b="0" i="0" u="none" strike="noStrike" cap="none">
                <a:solidFill>
                  <a:schemeClr val="dk1"/>
                </a:solidFill>
                <a:latin typeface="Libre Franklin"/>
                <a:ea typeface="Libre Franklin"/>
                <a:cs typeface="Libre Franklin"/>
                <a:sym typeface="Libre Franklin"/>
              </a:defRPr>
            </a:lvl6pPr>
            <a:lvl7pPr marL="0" marR="0" lvl="6" indent="0" algn="l" rtl="0">
              <a:spcBef>
                <a:spcPts val="0"/>
              </a:spcBef>
              <a:buNone/>
              <a:defRPr sz="1100" b="0" i="0" u="none" strike="noStrike" cap="none">
                <a:solidFill>
                  <a:schemeClr val="dk1"/>
                </a:solidFill>
                <a:latin typeface="Libre Franklin"/>
                <a:ea typeface="Libre Franklin"/>
                <a:cs typeface="Libre Franklin"/>
                <a:sym typeface="Libre Franklin"/>
              </a:defRPr>
            </a:lvl7pPr>
            <a:lvl8pPr marL="0" marR="0" lvl="7" indent="0" algn="l" rtl="0">
              <a:spcBef>
                <a:spcPts val="0"/>
              </a:spcBef>
              <a:buNone/>
              <a:defRPr sz="1100" b="0" i="0" u="none" strike="noStrike" cap="none">
                <a:solidFill>
                  <a:schemeClr val="dk1"/>
                </a:solidFill>
                <a:latin typeface="Libre Franklin"/>
                <a:ea typeface="Libre Franklin"/>
                <a:cs typeface="Libre Franklin"/>
                <a:sym typeface="Libre Franklin"/>
              </a:defRPr>
            </a:lvl8pPr>
            <a:lvl9pPr marL="0" marR="0" lvl="8" indent="0" algn="l" rtl="0">
              <a:spcBef>
                <a:spcPts val="0"/>
              </a:spcBef>
              <a:buNone/>
              <a:defRPr sz="1100" b="0" i="0" u="none" strike="noStrike" cap="none">
                <a:solidFill>
                  <a:schemeClr val="dk1"/>
                </a:solidFill>
                <a:latin typeface="Libre Franklin"/>
                <a:ea typeface="Libre Franklin"/>
                <a:cs typeface="Libre Franklin"/>
                <a:sym typeface="Libre Franklin"/>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
          <p:cNvSpPr txBox="1">
            <a:spLocks noGrp="1"/>
          </p:cNvSpPr>
          <p:nvPr>
            <p:ph type="ctrTitle"/>
          </p:nvPr>
        </p:nvSpPr>
        <p:spPr>
          <a:xfrm>
            <a:off x="1991544" y="476672"/>
            <a:ext cx="8424936" cy="864096"/>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3600"/>
              <a:buFont typeface="Franklin Gothic"/>
              <a:buNone/>
            </a:pPr>
            <a:r>
              <a:rPr lang="en-IN" sz="2800" b="1" dirty="0">
                <a:solidFill>
                  <a:schemeClr val="tx1">
                    <a:lumMod val="95000"/>
                  </a:schemeClr>
                </a:solidFill>
                <a:effectLst/>
                <a:latin typeface="Times New Roman" panose="02020603050405020304" pitchFamily="18" charset="0"/>
                <a:ea typeface="Times New Roman" panose="02020603050405020304" pitchFamily="18" charset="0"/>
              </a:rPr>
              <a:t>Data Logging Using BMP 180 sensor and Esp8266 on Thing Speak</a:t>
            </a:r>
            <a:endParaRPr sz="2800" dirty="0">
              <a:latin typeface="+mj-lt"/>
              <a:cs typeface="Times New Roman" panose="02020603050405020304" pitchFamily="18" charset="0"/>
            </a:endParaRPr>
          </a:p>
        </p:txBody>
      </p:sp>
      <p:sp>
        <p:nvSpPr>
          <p:cNvPr id="211" name="Google Shape;211;p1"/>
          <p:cNvSpPr txBox="1">
            <a:spLocks noGrp="1"/>
          </p:cNvSpPr>
          <p:nvPr>
            <p:ph type="body" idx="1"/>
          </p:nvPr>
        </p:nvSpPr>
        <p:spPr>
          <a:xfrm>
            <a:off x="2639616" y="1935661"/>
            <a:ext cx="4104456" cy="206940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lt2"/>
              </a:buClr>
              <a:buSzPts val="1800"/>
              <a:buNone/>
            </a:pPr>
            <a:r>
              <a:rPr lang="en-GB" b="1" dirty="0">
                <a:solidFill>
                  <a:srgbClr val="002060"/>
                </a:solidFill>
                <a:latin typeface="+mj-lt"/>
                <a:ea typeface="Franklin Gothic"/>
                <a:cs typeface="Times New Roman" panose="02020603050405020304" pitchFamily="18" charset="0"/>
                <a:sym typeface="Franklin Gothic"/>
              </a:rPr>
              <a:t>Course: </a:t>
            </a:r>
            <a:r>
              <a:rPr lang="en-GB" b="1" dirty="0" err="1">
                <a:solidFill>
                  <a:srgbClr val="002060"/>
                </a:solidFill>
                <a:latin typeface="+mj-lt"/>
                <a:ea typeface="Franklin Gothic"/>
                <a:cs typeface="Times New Roman" panose="02020603050405020304" pitchFamily="18" charset="0"/>
                <a:sym typeface="Franklin Gothic"/>
              </a:rPr>
              <a:t>Iot</a:t>
            </a:r>
            <a:r>
              <a:rPr lang="en-GB" b="1" dirty="0">
                <a:solidFill>
                  <a:srgbClr val="002060"/>
                </a:solidFill>
                <a:latin typeface="+mj-lt"/>
                <a:ea typeface="Franklin Gothic"/>
                <a:cs typeface="Times New Roman" panose="02020603050405020304" pitchFamily="18" charset="0"/>
                <a:sym typeface="Franklin Gothic"/>
              </a:rPr>
              <a:t> &amp; ml</a:t>
            </a:r>
          </a:p>
          <a:p>
            <a:pPr marL="0" lvl="0" indent="0" algn="l" rtl="0">
              <a:lnSpc>
                <a:spcPct val="90000"/>
              </a:lnSpc>
              <a:spcBef>
                <a:spcPts val="0"/>
              </a:spcBef>
              <a:spcAft>
                <a:spcPts val="0"/>
              </a:spcAft>
              <a:buClr>
                <a:schemeClr val="lt2"/>
              </a:buClr>
              <a:buSzPts val="1800"/>
              <a:buNone/>
            </a:pPr>
            <a:r>
              <a:rPr lang="en-US" b="1" dirty="0">
                <a:solidFill>
                  <a:srgbClr val="002060"/>
                </a:solidFill>
                <a:latin typeface="+mj-lt"/>
                <a:ea typeface="Franklin Gothic"/>
                <a:cs typeface="Times New Roman" panose="02020603050405020304" pitchFamily="18" charset="0"/>
                <a:sym typeface="Franklin Gothic"/>
              </a:rPr>
              <a:t>Class: Third Year</a:t>
            </a:r>
            <a:endParaRPr b="1" dirty="0">
              <a:solidFill>
                <a:srgbClr val="002060"/>
              </a:solidFill>
              <a:latin typeface="+mj-lt"/>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r>
              <a:rPr lang="en-US" b="1" dirty="0">
                <a:solidFill>
                  <a:srgbClr val="002060"/>
                </a:solidFill>
                <a:latin typeface="+mj-lt"/>
                <a:ea typeface="Franklin Gothic"/>
                <a:cs typeface="Times New Roman" panose="02020603050405020304" pitchFamily="18" charset="0"/>
                <a:sym typeface="Franklin Gothic"/>
              </a:rPr>
              <a:t>Program: </a:t>
            </a:r>
            <a:r>
              <a:rPr lang="en-US" b="1" dirty="0" err="1">
                <a:solidFill>
                  <a:srgbClr val="002060"/>
                </a:solidFill>
                <a:latin typeface="+mj-lt"/>
                <a:ea typeface="Franklin Gothic"/>
                <a:cs typeface="Times New Roman" panose="02020603050405020304" pitchFamily="18" charset="0"/>
                <a:sym typeface="Franklin Gothic"/>
              </a:rPr>
              <a:t>B.Tech</a:t>
            </a:r>
            <a:r>
              <a:rPr lang="en-US" b="1" dirty="0">
                <a:solidFill>
                  <a:srgbClr val="002060"/>
                </a:solidFill>
                <a:latin typeface="+mj-lt"/>
                <a:ea typeface="Franklin Gothic"/>
                <a:cs typeface="Times New Roman" panose="02020603050405020304" pitchFamily="18" charset="0"/>
                <a:sym typeface="Franklin Gothic"/>
              </a:rPr>
              <a:t> (ECE)</a:t>
            </a:r>
            <a:endParaRPr b="1" dirty="0">
              <a:solidFill>
                <a:srgbClr val="002060"/>
              </a:solidFill>
              <a:latin typeface="+mj-lt"/>
              <a:cs typeface="Times New Roman" panose="02020603050405020304" pitchFamily="18" charset="0"/>
            </a:endParaRPr>
          </a:p>
          <a:p>
            <a:pPr marL="0" lvl="0" indent="0" algn="l" rtl="0">
              <a:lnSpc>
                <a:spcPct val="90000"/>
              </a:lnSpc>
              <a:spcBef>
                <a:spcPts val="1000"/>
              </a:spcBef>
              <a:spcAft>
                <a:spcPts val="0"/>
              </a:spcAft>
              <a:buClr>
                <a:schemeClr val="lt2"/>
              </a:buClr>
              <a:buSzPts val="1800"/>
              <a:buNone/>
            </a:pPr>
            <a:br>
              <a:rPr lang="en-US" dirty="0">
                <a:latin typeface="+mj-lt"/>
                <a:ea typeface="Franklin Gothic"/>
                <a:cs typeface="Times New Roman" panose="02020603050405020304" pitchFamily="18" charset="0"/>
                <a:sym typeface="Franklin Gothic"/>
              </a:rPr>
            </a:br>
            <a:endParaRPr dirty="0">
              <a:latin typeface="+mj-lt"/>
              <a:cs typeface="Times New Roman" panose="02020603050405020304" pitchFamily="18" charset="0"/>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46"/>
            <a:ext cx="1991544" cy="1991544"/>
          </a:xfrm>
          <a:prstGeom prst="rect">
            <a:avLst/>
          </a:prstGeom>
        </p:spPr>
      </p:pic>
      <p:sp>
        <p:nvSpPr>
          <p:cNvPr id="5" name="Google Shape;238;p4"/>
          <p:cNvSpPr txBox="1">
            <a:spLocks/>
          </p:cNvSpPr>
          <p:nvPr/>
        </p:nvSpPr>
        <p:spPr>
          <a:xfrm>
            <a:off x="911424" y="4437112"/>
            <a:ext cx="10349928" cy="122413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l" rtl="0">
              <a:lnSpc>
                <a:spcPct val="90000"/>
              </a:lnSpc>
              <a:spcBef>
                <a:spcPts val="1000"/>
              </a:spcBef>
              <a:spcAft>
                <a:spcPts val="0"/>
              </a:spcAft>
              <a:buClr>
                <a:schemeClr val="lt2"/>
              </a:buClr>
              <a:buSzPts val="1800"/>
              <a:buFont typeface="Arial"/>
              <a:buNone/>
              <a:defRPr sz="1800" b="0" i="0" u="none" strike="noStrike" cap="none">
                <a:solidFill>
                  <a:schemeClr val="lt2"/>
                </a:solidFill>
                <a:latin typeface="Libre Franklin"/>
                <a:ea typeface="Libre Franklin"/>
                <a:cs typeface="Libre Franklin"/>
                <a:sym typeface="Libre Franklin"/>
              </a:defRPr>
            </a:lvl1pPr>
            <a:lvl2pPr marL="914400" marR="0" lvl="1" indent="-482600" algn="l" rtl="0">
              <a:lnSpc>
                <a:spcPct val="90000"/>
              </a:lnSpc>
              <a:spcBef>
                <a:spcPts val="500"/>
              </a:spcBef>
              <a:spcAft>
                <a:spcPts val="0"/>
              </a:spcAft>
              <a:buClr>
                <a:schemeClr val="dk1"/>
              </a:buClr>
              <a:buSzPts val="4000"/>
              <a:buFont typeface="Arial"/>
              <a:buChar char="•"/>
              <a:defRPr sz="4000" b="0" i="0" u="none" strike="noStrike" cap="none">
                <a:solidFill>
                  <a:schemeClr val="dk1"/>
                </a:solidFill>
                <a:latin typeface="Libre Franklin"/>
                <a:ea typeface="Libre Franklin"/>
                <a:cs typeface="Libre Franklin"/>
                <a:sym typeface="Libre Franklin"/>
              </a:defRPr>
            </a:lvl2pPr>
            <a:lvl3pPr marL="1371600" marR="0" lvl="2" indent="-482600" algn="l" rtl="0">
              <a:lnSpc>
                <a:spcPct val="90000"/>
              </a:lnSpc>
              <a:spcBef>
                <a:spcPts val="500"/>
              </a:spcBef>
              <a:spcAft>
                <a:spcPts val="0"/>
              </a:spcAft>
              <a:buClr>
                <a:schemeClr val="dk1"/>
              </a:buClr>
              <a:buSzPts val="4000"/>
              <a:buFont typeface="Arial"/>
              <a:buChar char="•"/>
              <a:defRPr sz="4000" b="0" i="0" u="none" strike="noStrike" cap="none">
                <a:solidFill>
                  <a:schemeClr val="dk1"/>
                </a:solidFill>
                <a:latin typeface="Libre Franklin"/>
                <a:ea typeface="Libre Franklin"/>
                <a:cs typeface="Libre Franklin"/>
                <a:sym typeface="Libre Franklin"/>
              </a:defRPr>
            </a:lvl3pPr>
            <a:lvl4pPr marL="1828800" marR="0" lvl="3" indent="-482600" algn="l" rtl="0">
              <a:lnSpc>
                <a:spcPct val="90000"/>
              </a:lnSpc>
              <a:spcBef>
                <a:spcPts val="500"/>
              </a:spcBef>
              <a:spcAft>
                <a:spcPts val="0"/>
              </a:spcAft>
              <a:buClr>
                <a:schemeClr val="dk1"/>
              </a:buClr>
              <a:buSzPts val="4000"/>
              <a:buFont typeface="Arial"/>
              <a:buChar char="•"/>
              <a:defRPr sz="4000" b="0" i="0" u="none" strike="noStrike" cap="none">
                <a:solidFill>
                  <a:schemeClr val="dk1"/>
                </a:solidFill>
                <a:latin typeface="Libre Franklin"/>
                <a:ea typeface="Libre Franklin"/>
                <a:cs typeface="Libre Franklin"/>
                <a:sym typeface="Libre Franklin"/>
              </a:defRPr>
            </a:lvl4pPr>
            <a:lvl5pPr marL="2286000" marR="0" lvl="4" indent="-482600" algn="l" rtl="0">
              <a:lnSpc>
                <a:spcPct val="90000"/>
              </a:lnSpc>
              <a:spcBef>
                <a:spcPts val="500"/>
              </a:spcBef>
              <a:spcAft>
                <a:spcPts val="0"/>
              </a:spcAft>
              <a:buClr>
                <a:schemeClr val="dk1"/>
              </a:buClr>
              <a:buSzPts val="4000"/>
              <a:buFont typeface="Arial"/>
              <a:buChar char="•"/>
              <a:defRPr sz="4000" b="0" i="0" u="none" strike="noStrike" cap="none">
                <a:solidFill>
                  <a:schemeClr val="dk1"/>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Libre Franklin"/>
                <a:ea typeface="Libre Franklin"/>
                <a:cs typeface="Libre Franklin"/>
                <a:sym typeface="Libre Franklin"/>
              </a:defRPr>
            </a:lvl9pPr>
          </a:lstStyle>
          <a:p>
            <a:pPr marL="0" indent="0">
              <a:buClr>
                <a:schemeClr val="dk1"/>
              </a:buClr>
              <a:buSzPts val="1200"/>
            </a:pPr>
            <a:r>
              <a:rPr lang="en-GB" sz="1400" b="1" dirty="0">
                <a:solidFill>
                  <a:srgbClr val="002060"/>
                </a:solidFill>
                <a:latin typeface="+mj-lt"/>
                <a:cs typeface="Times New Roman" panose="02020603050405020304" pitchFamily="18" charset="0"/>
              </a:rPr>
              <a:t>Team Member 1 Name: Ali Shan Ahmed 		PRN : 2114110429			ROLL NO: 01</a:t>
            </a:r>
          </a:p>
          <a:p>
            <a:pPr marL="0" indent="0">
              <a:buSzPts val="1200"/>
            </a:pPr>
            <a:r>
              <a:rPr lang="en-GB" sz="1400" b="1" dirty="0">
                <a:solidFill>
                  <a:srgbClr val="002060"/>
                </a:solidFill>
                <a:latin typeface="+mj-lt"/>
                <a:cs typeface="Times New Roman" panose="02020603050405020304" pitchFamily="18" charset="0"/>
              </a:rPr>
              <a:t>Team Member 2 Name:  Nur Mohammed Ali		PRN : 2114110430			ROLL NO: 02</a:t>
            </a:r>
          </a:p>
          <a:p>
            <a:pPr marL="0" indent="0">
              <a:buSzPts val="1200"/>
            </a:pPr>
            <a:r>
              <a:rPr lang="en-GB" sz="1400" b="1" dirty="0">
                <a:solidFill>
                  <a:srgbClr val="002060"/>
                </a:solidFill>
                <a:latin typeface="+mj-lt"/>
                <a:cs typeface="Times New Roman" panose="02020603050405020304" pitchFamily="18" charset="0"/>
              </a:rPr>
              <a:t>Team Member 3 Name: MD </a:t>
            </a:r>
            <a:r>
              <a:rPr lang="en-GB" sz="1400" b="1" dirty="0" err="1">
                <a:solidFill>
                  <a:srgbClr val="002060"/>
                </a:solidFill>
                <a:latin typeface="+mj-lt"/>
                <a:cs typeface="Times New Roman" panose="02020603050405020304" pitchFamily="18" charset="0"/>
              </a:rPr>
              <a:t>Gafrujama</a:t>
            </a:r>
            <a:r>
              <a:rPr lang="en-GB" sz="1400" b="1" dirty="0">
                <a:solidFill>
                  <a:srgbClr val="002060"/>
                </a:solidFill>
                <a:latin typeface="+mj-lt"/>
                <a:cs typeface="Times New Roman" panose="02020603050405020304" pitchFamily="18" charset="0"/>
              </a:rPr>
              <a:t> Ansari	PRN : 2214110431			ROLL NO: 03</a:t>
            </a:r>
          </a:p>
          <a:p>
            <a:pPr marL="0" indent="0">
              <a:buClr>
                <a:schemeClr val="dk1"/>
              </a:buClr>
              <a:buSzPts val="1200"/>
            </a:pPr>
            <a:endParaRPr lang="en-GB" b="1" dirty="0">
              <a:solidFill>
                <a:srgbClr val="002060"/>
              </a:solidFill>
              <a:latin typeface="+mj-lt"/>
              <a:cs typeface="Times New Roman" panose="02020603050405020304" pitchFamily="18" charset="0"/>
            </a:endParaRPr>
          </a:p>
        </p:txBody>
      </p:sp>
      <p:pic>
        <p:nvPicPr>
          <p:cNvPr id="205" name="Audio 204">
            <a:hlinkClick r:id="" action="ppaction://media"/>
            <a:extLst>
              <a:ext uri="{FF2B5EF4-FFF2-40B4-BE49-F238E27FC236}">
                <a16:creationId xmlns:a16="http://schemas.microsoft.com/office/drawing/2014/main" id="{81BA5F33-1657-0DDB-16DF-136ED072BBE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1073"/>
    </mc:Choice>
    <mc:Fallback>
      <p:transition spd="slow" advTm="210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3F143E5-EEC1-E257-5491-9677E90799D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US" smtClean="0">
                <a:latin typeface="+mj-lt"/>
              </a:rPr>
              <a:t>2</a:t>
            </a:fld>
            <a:endParaRPr lang="en-US">
              <a:latin typeface="+mj-lt"/>
              <a:sym typeface="Libre Franklin"/>
            </a:endParaRPr>
          </a:p>
        </p:txBody>
      </p:sp>
      <p:sp>
        <p:nvSpPr>
          <p:cNvPr id="6" name="Google Shape;217;p2">
            <a:extLst>
              <a:ext uri="{FF2B5EF4-FFF2-40B4-BE49-F238E27FC236}">
                <a16:creationId xmlns:a16="http://schemas.microsoft.com/office/drawing/2014/main" id="{5EA1EDCF-DE3B-C5EC-A986-74F11B0B1C20}"/>
              </a:ext>
            </a:extLst>
          </p:cNvPr>
          <p:cNvSpPr txBox="1">
            <a:spLocks/>
          </p:cNvSpPr>
          <p:nvPr/>
        </p:nvSpPr>
        <p:spPr>
          <a:xfrm>
            <a:off x="971341" y="1268760"/>
            <a:ext cx="5534431" cy="610863"/>
          </a:xfrm>
          <a:prstGeom prst="rect">
            <a:avLst/>
          </a:prstGeom>
          <a:noFill/>
          <a:ln>
            <a:noFill/>
          </a:ln>
        </p:spPr>
        <p:txBody>
          <a:bodyPr spcFirstLastPara="1" wrap="square" lIns="0" tIns="0" rIns="0" bIns="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6000"/>
              <a:buFont typeface="Franklin Gothic"/>
              <a:buNone/>
              <a:defRPr sz="6000" b="1" i="0" u="none" strike="noStrike" cap="none">
                <a:solidFill>
                  <a:schemeClr val="dk1"/>
                </a:solidFill>
                <a:latin typeface="Franklin Gothic"/>
                <a:ea typeface="Franklin Gothic"/>
                <a:cs typeface="Franklin Gothic"/>
                <a:sym typeface="Franklin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2"/>
                </a:solidFill>
                <a:latin typeface="Arial"/>
                <a:ea typeface="Arial"/>
                <a:cs typeface="Arial"/>
                <a:sym typeface="Arial"/>
              </a:defRPr>
            </a:lvl9pPr>
          </a:lstStyle>
          <a:p>
            <a:pPr>
              <a:buSzPct val="100000"/>
            </a:pPr>
            <a:r>
              <a:rPr lang="en-US" sz="4400" kern="1200" dirty="0">
                <a:solidFill>
                  <a:schemeClr val="tx1"/>
                </a:solidFill>
                <a:latin typeface="+mj-lt"/>
                <a:ea typeface="+mj-ea"/>
                <a:cs typeface="+mj-cs"/>
              </a:rPr>
              <a:t>Content</a:t>
            </a:r>
            <a:endParaRPr lang="en-US" sz="4400" dirty="0">
              <a:latin typeface="+mj-lt"/>
            </a:endParaRPr>
          </a:p>
        </p:txBody>
      </p:sp>
      <p:graphicFrame>
        <p:nvGraphicFramePr>
          <p:cNvPr id="2" name="Diagram 1">
            <a:extLst>
              <a:ext uri="{FF2B5EF4-FFF2-40B4-BE49-F238E27FC236}">
                <a16:creationId xmlns:a16="http://schemas.microsoft.com/office/drawing/2014/main" id="{FEBE9087-0AFC-E390-DF9B-4BAAE3A78C53}"/>
              </a:ext>
            </a:extLst>
          </p:cNvPr>
          <p:cNvGraphicFramePr/>
          <p:nvPr>
            <p:extLst>
              <p:ext uri="{D42A27DB-BD31-4B8C-83A1-F6EECF244321}">
                <p14:modId xmlns:p14="http://schemas.microsoft.com/office/powerpoint/2010/main" val="4053438111"/>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Audio 17">
            <a:hlinkClick r:id="" action="ppaction://media"/>
            <a:extLst>
              <a:ext uri="{FF2B5EF4-FFF2-40B4-BE49-F238E27FC236}">
                <a16:creationId xmlns:a16="http://schemas.microsoft.com/office/drawing/2014/main" id="{DE4FCD3D-C51D-F169-4269-F60C5AC4939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06982671"/>
      </p:ext>
    </p:extLst>
  </p:cSld>
  <p:clrMapOvr>
    <a:masterClrMapping/>
  </p:clrMapOvr>
  <mc:AlternateContent xmlns:mc="http://schemas.openxmlformats.org/markup-compatibility/2006">
    <mc:Choice xmlns:p14="http://schemas.microsoft.com/office/powerpoint/2010/main" Requires="p14">
      <p:transition spd="slow" p14:dur="2000" advTm="11164"/>
    </mc:Choice>
    <mc:Fallback>
      <p:transition spd="slow" advTm="11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
          <p:cNvSpPr txBox="1">
            <a:spLocks noGrp="1"/>
          </p:cNvSpPr>
          <p:nvPr>
            <p:ph type="title"/>
          </p:nvPr>
        </p:nvSpPr>
        <p:spPr>
          <a:xfrm>
            <a:off x="4655840" y="819785"/>
            <a:ext cx="5534431" cy="610863"/>
          </a:xfrm>
          <a:prstGeom prst="rect">
            <a:avLst/>
          </a:prstGeom>
          <a:noFill/>
          <a:ln>
            <a:noFill/>
          </a:ln>
        </p:spPr>
        <p:txBody>
          <a:bodyPr spcFirstLastPara="1" wrap="square" lIns="0" tIns="0" rIns="0" bIns="0" anchor="b" anchorCtr="0">
            <a:normAutofit/>
          </a:bodyPr>
          <a:lstStyle/>
          <a:p>
            <a:pPr marL="0" lvl="0" indent="0" algn="l" rtl="0">
              <a:lnSpc>
                <a:spcPct val="90000"/>
              </a:lnSpc>
              <a:spcBef>
                <a:spcPts val="0"/>
              </a:spcBef>
              <a:spcAft>
                <a:spcPts val="0"/>
              </a:spcAft>
              <a:buClr>
                <a:schemeClr val="dk1"/>
              </a:buClr>
              <a:buSzPct val="100000"/>
              <a:buFont typeface="Franklin Gothic"/>
              <a:buNone/>
            </a:pPr>
            <a:r>
              <a:rPr lang="en-US" sz="4400" kern="1200" dirty="0">
                <a:solidFill>
                  <a:schemeClr val="tx1"/>
                </a:solidFill>
                <a:latin typeface="+mj-lt"/>
                <a:ea typeface="+mj-ea"/>
                <a:cs typeface="+mj-cs"/>
              </a:rPr>
              <a:t>Project</a:t>
            </a:r>
            <a:endParaRPr lang="en-US" dirty="0">
              <a:latin typeface="+mj-lt"/>
            </a:endParaRPr>
          </a:p>
        </p:txBody>
      </p:sp>
      <p:sp>
        <p:nvSpPr>
          <p:cNvPr id="219" name="Google Shape;219;p2"/>
          <p:cNvSpPr txBox="1">
            <a:spLocks noGrp="1"/>
          </p:cNvSpPr>
          <p:nvPr>
            <p:ph type="sldNum" idx="12"/>
          </p:nvPr>
        </p:nvSpPr>
        <p:spPr>
          <a:xfrm>
            <a:off x="971550" y="6332220"/>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fld id="{00000000-1234-1234-1234-123412341234}" type="slidenum">
              <a:rPr lang="en-US" smtClean="0">
                <a:latin typeface="+mj-lt"/>
              </a:rPr>
              <a:t>3</a:t>
            </a:fld>
            <a:endParaRPr lang="en-US">
              <a:latin typeface="+mj-lt"/>
            </a:endParaRPr>
          </a:p>
        </p:txBody>
      </p:sp>
      <p:sp>
        <p:nvSpPr>
          <p:cNvPr id="4" name="TextBox 3">
            <a:extLst>
              <a:ext uri="{FF2B5EF4-FFF2-40B4-BE49-F238E27FC236}">
                <a16:creationId xmlns:a16="http://schemas.microsoft.com/office/drawing/2014/main" id="{FA04584C-1974-30A8-2CA9-6BDB2C12CE57}"/>
              </a:ext>
            </a:extLst>
          </p:cNvPr>
          <p:cNvSpPr txBox="1"/>
          <p:nvPr/>
        </p:nvSpPr>
        <p:spPr>
          <a:xfrm>
            <a:off x="911424" y="1255538"/>
            <a:ext cx="6094428" cy="553998"/>
          </a:xfrm>
          <a:prstGeom prst="rect">
            <a:avLst/>
          </a:prstGeom>
          <a:noFill/>
        </p:spPr>
        <p:txBody>
          <a:bodyPr wrap="square">
            <a:spAutoFit/>
          </a:bodyPr>
          <a:lstStyle/>
          <a:p>
            <a:r>
              <a:rPr lang="en-US" sz="3000">
                <a:latin typeface="+mj-lt"/>
              </a:rPr>
              <a:t>Flow Chart</a:t>
            </a:r>
            <a:endParaRPr lang="en-IN" sz="3000" dirty="0">
              <a:latin typeface="+mj-lt"/>
            </a:endParaRPr>
          </a:p>
        </p:txBody>
      </p:sp>
      <p:sp>
        <p:nvSpPr>
          <p:cNvPr id="6" name="TextBox 5">
            <a:extLst>
              <a:ext uri="{FF2B5EF4-FFF2-40B4-BE49-F238E27FC236}">
                <a16:creationId xmlns:a16="http://schemas.microsoft.com/office/drawing/2014/main" id="{6D9FFC62-8FBA-65AA-4426-50EA10F188D3}"/>
              </a:ext>
            </a:extLst>
          </p:cNvPr>
          <p:cNvSpPr txBox="1"/>
          <p:nvPr/>
        </p:nvSpPr>
        <p:spPr>
          <a:xfrm>
            <a:off x="5231904" y="1939857"/>
            <a:ext cx="6094428" cy="4001095"/>
          </a:xfrm>
          <a:prstGeom prst="rect">
            <a:avLst/>
          </a:prstGeom>
          <a:noFill/>
        </p:spPr>
        <p:txBody>
          <a:bodyPr wrap="square" rtlCol="0">
            <a:spAutoFit/>
          </a:bodyPr>
          <a:lstStyle/>
          <a:p>
            <a:r>
              <a:rPr lang="en-US" sz="2400" dirty="0">
                <a:effectLst/>
              </a:rPr>
              <a:t>we aim to implement a system for data logging using the BMP180 sensor and ESP8266 microcontroller, with data visualization on Thing Speak, an Internet of Things (IoT) platform. The BMP180 sensor is utilized to measure environmental parameters such as temperature, pressure, and altitude, while the ESP8266 serves as the microcontroller for data acquisition and transmission</a:t>
            </a:r>
            <a:endParaRPr lang="en-US" sz="2400" dirty="0"/>
          </a:p>
          <a:p>
            <a:endParaRPr lang="en-IN" dirty="0">
              <a:latin typeface="+mj-lt"/>
            </a:endParaRPr>
          </a:p>
        </p:txBody>
      </p:sp>
      <p:pic>
        <p:nvPicPr>
          <p:cNvPr id="8" name="Picture Placeholder 6" descr="A close-up of a blue circuit board&#10;&#10;Description automatically generated">
            <a:extLst>
              <a:ext uri="{FF2B5EF4-FFF2-40B4-BE49-F238E27FC236}">
                <a16:creationId xmlns:a16="http://schemas.microsoft.com/office/drawing/2014/main" id="{51D349BF-7DB7-B381-59D6-A291B49DF4DF}"/>
              </a:ext>
            </a:extLst>
          </p:cNvPr>
          <p:cNvPicPr>
            <a:picLocks noChangeAspect="1"/>
          </p:cNvPicPr>
          <p:nvPr/>
        </p:nvPicPr>
        <p:blipFill rotWithShape="1">
          <a:blip r:embed="rId5">
            <a:extLst>
              <a:ext uri="{28A0092B-C50C-407E-A947-70E740481C1C}">
                <a14:useLocalDpi xmlns:a14="http://schemas.microsoft.com/office/drawing/2010/main" val="0"/>
              </a:ext>
            </a:extLst>
          </a:blip>
          <a:srcRect l="14520" r="18814"/>
          <a:stretch/>
        </p:blipFill>
        <p:spPr>
          <a:xfrm>
            <a:off x="-312712" y="11339"/>
            <a:ext cx="4571982" cy="6857992"/>
          </a:xfrm>
          <a:custGeom>
            <a:avLst/>
            <a:gdLst/>
            <a:ahLst/>
            <a:cxnLst/>
            <a:rect l="l" t="t" r="r" b="b"/>
            <a:pathLst>
              <a:path w="4572002" h="6858002">
                <a:moveTo>
                  <a:pt x="4295315" y="6438981"/>
                </a:moveTo>
                <a:lnTo>
                  <a:pt x="4275384" y="6463840"/>
                </a:lnTo>
                <a:lnTo>
                  <a:pt x="4275382" y="6463849"/>
                </a:lnTo>
                <a:lnTo>
                  <a:pt x="4261587" y="6513012"/>
                </a:lnTo>
                <a:lnTo>
                  <a:pt x="4242781" y="6546194"/>
                </a:lnTo>
                <a:lnTo>
                  <a:pt x="4242781" y="6546195"/>
                </a:lnTo>
                <a:lnTo>
                  <a:pt x="4259119" y="6521804"/>
                </a:lnTo>
                <a:lnTo>
                  <a:pt x="4261587"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1"/>
                  <a:pt x="4093355" y="3574408"/>
                </a:cubicBezTo>
                <a:lnTo>
                  <a:pt x="4093356"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6"/>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5"/>
                </a:cubicBezTo>
                <a:lnTo>
                  <a:pt x="4158155" y="4933805"/>
                </a:lnTo>
                <a:lnTo>
                  <a:pt x="4158155" y="4933806"/>
                </a:lnTo>
                <a:cubicBezTo>
                  <a:pt x="4160163" y="4953853"/>
                  <a:pt x="4171415" y="4969748"/>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9"/>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1"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314" y="6364769"/>
                </a:lnTo>
                <a:lnTo>
                  <a:pt x="4380007" y="6387910"/>
                </a:lnTo>
                <a:lnTo>
                  <a:pt x="4377352" y="6393385"/>
                </a:lnTo>
                <a:lnTo>
                  <a:pt x="4370589" y="6407332"/>
                </a:lnTo>
                <a:lnTo>
                  <a:pt x="4370589" y="6407333"/>
                </a:lnTo>
                <a:lnTo>
                  <a:pt x="4377352" y="6393385"/>
                </a:lnTo>
                <a:lnTo>
                  <a:pt x="4380008" y="6387910"/>
                </a:lnTo>
                <a:lnTo>
                  <a:pt x="4381314" y="6364769"/>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9"/>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5"/>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6"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2"/>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5"/>
                  <a:pt x="4125838" y="2518264"/>
                </a:cubicBezTo>
                <a:cubicBezTo>
                  <a:pt x="4123171" y="2527790"/>
                  <a:pt x="4122027" y="2536458"/>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7"/>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2" y="2463019"/>
                </a:cubicBezTo>
                <a:lnTo>
                  <a:pt x="4134481" y="2463018"/>
                </a:lnTo>
                <a:lnTo>
                  <a:pt x="4134482" y="2463018"/>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8"/>
                </a:lnTo>
                <a:lnTo>
                  <a:pt x="3785402" y="228944"/>
                </a:lnTo>
                <a:lnTo>
                  <a:pt x="3785402" y="228949"/>
                </a:lnTo>
                <a:lnTo>
                  <a:pt x="3785402" y="228948"/>
                </a:lnTo>
                <a:lnTo>
                  <a:pt x="3785402" y="228944"/>
                </a:lnTo>
                <a:lnTo>
                  <a:pt x="3780943" y="177271"/>
                </a:lnTo>
                <a:lnTo>
                  <a:pt x="3777129" y="153388"/>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2"/>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5"/>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a:noFill/>
          <a:ln>
            <a:noFill/>
          </a:ln>
          <a:effectLst>
            <a:outerShdw blurRad="381000" dist="152400" algn="l" rotWithShape="0">
              <a:prstClr val="black">
                <a:alpha val="10000"/>
              </a:prstClr>
            </a:outerShdw>
          </a:effectLst>
        </p:spPr>
      </p:pic>
      <p:pic>
        <p:nvPicPr>
          <p:cNvPr id="12" name="Audio 11">
            <a:hlinkClick r:id="" action="ppaction://media"/>
            <a:extLst>
              <a:ext uri="{FF2B5EF4-FFF2-40B4-BE49-F238E27FC236}">
                <a16:creationId xmlns:a16="http://schemas.microsoft.com/office/drawing/2014/main" id="{5F4B8D50-F4E0-9C41-3D96-45F35886FC9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3086634"/>
      </p:ext>
    </p:extLst>
  </p:cSld>
  <p:clrMapOvr>
    <a:masterClrMapping/>
  </p:clrMapOvr>
  <mc:AlternateContent xmlns:mc="http://schemas.openxmlformats.org/markup-compatibility/2006">
    <mc:Choice xmlns:p14="http://schemas.microsoft.com/office/powerpoint/2010/main" Requires="p14">
      <p:transition spd="slow" p14:dur="2000" advTm="31600"/>
    </mc:Choice>
    <mc:Fallback>
      <p:transition spd="slow" advTm="316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31" name="Title 1">
            <a:extLst>
              <a:ext uri="{FF2B5EF4-FFF2-40B4-BE49-F238E27FC236}">
                <a16:creationId xmlns:a16="http://schemas.microsoft.com/office/drawing/2014/main" id="{EE15809C-A358-71F3-4AE4-81BE280C4FDD}"/>
              </a:ext>
            </a:extLst>
          </p:cNvPr>
          <p:cNvSpPr>
            <a:spLocks noGrp="1"/>
          </p:cNvSpPr>
          <p:nvPr>
            <p:ph type="title"/>
          </p:nvPr>
        </p:nvSpPr>
        <p:spPr>
          <a:xfrm>
            <a:off x="964023" y="879063"/>
            <a:ext cx="4941477" cy="610863"/>
          </a:xfrm>
        </p:spPr>
        <p:txBody>
          <a:bodyPr/>
          <a:lstStyle/>
          <a:p>
            <a:r>
              <a:rPr lang="en-US" kern="1200" dirty="0">
                <a:solidFill>
                  <a:schemeClr val="tx1"/>
                </a:solidFill>
                <a:latin typeface="+mj-lt"/>
                <a:ea typeface="+mj-ea"/>
                <a:cs typeface="+mj-cs"/>
              </a:rPr>
              <a:t>Component</a:t>
            </a:r>
            <a:endParaRPr lang="en-US" dirty="0"/>
          </a:p>
        </p:txBody>
      </p:sp>
      <p:sp>
        <p:nvSpPr>
          <p:cNvPr id="233" name="Text Placeholder 2">
            <a:extLst>
              <a:ext uri="{FF2B5EF4-FFF2-40B4-BE49-F238E27FC236}">
                <a16:creationId xmlns:a16="http://schemas.microsoft.com/office/drawing/2014/main" id="{54868D24-FAB5-DE6A-50EC-50FE41452C1A}"/>
              </a:ext>
            </a:extLst>
          </p:cNvPr>
          <p:cNvSpPr>
            <a:spLocks noGrp="1"/>
          </p:cNvSpPr>
          <p:nvPr>
            <p:ph type="body" idx="1"/>
          </p:nvPr>
        </p:nvSpPr>
        <p:spPr>
          <a:xfrm>
            <a:off x="964023" y="2300984"/>
            <a:ext cx="4827178" cy="404216"/>
          </a:xfrm>
        </p:spPr>
        <p:txBody>
          <a:bodyPr/>
          <a:lstStyle/>
          <a:p>
            <a:r>
              <a:rPr lang="en-IN" sz="1800" b="1" kern="0" dirty="0">
                <a:solidFill>
                  <a:schemeClr val="tx1"/>
                </a:solidFill>
                <a:latin typeface="Times New Roman" panose="02020603050405020304" pitchFamily="18" charset="0"/>
                <a:ea typeface="+mn-ea"/>
                <a:cs typeface="+mn-cs"/>
              </a:rPr>
              <a:t>Node MCU ESP8266 </a:t>
            </a:r>
            <a:endParaRPr lang="en-IN" sz="1800" dirty="0"/>
          </a:p>
          <a:p>
            <a:endParaRPr lang="en-US" dirty="0"/>
          </a:p>
        </p:txBody>
      </p:sp>
      <p:sp>
        <p:nvSpPr>
          <p:cNvPr id="235" name="Text Placeholder 3">
            <a:extLst>
              <a:ext uri="{FF2B5EF4-FFF2-40B4-BE49-F238E27FC236}">
                <a16:creationId xmlns:a16="http://schemas.microsoft.com/office/drawing/2014/main" id="{139B6BD2-2136-06B2-E558-116D13685CF4}"/>
              </a:ext>
            </a:extLst>
          </p:cNvPr>
          <p:cNvSpPr>
            <a:spLocks noGrp="1"/>
          </p:cNvSpPr>
          <p:nvPr>
            <p:ph type="body" idx="2"/>
          </p:nvPr>
        </p:nvSpPr>
        <p:spPr>
          <a:xfrm>
            <a:off x="6362700" y="2300984"/>
            <a:ext cx="4764829" cy="404216"/>
          </a:xfrm>
        </p:spPr>
        <p:txBody>
          <a:bodyPr/>
          <a:lstStyle/>
          <a:p>
            <a:r>
              <a:rPr lang="en-IN" sz="1800" b="1" kern="0" dirty="0">
                <a:solidFill>
                  <a:schemeClr val="tx1"/>
                </a:solidFill>
                <a:latin typeface="Times New Roman" panose="02020603050405020304" pitchFamily="18" charset="0"/>
                <a:ea typeface="+mn-ea"/>
                <a:cs typeface="+mn-cs"/>
              </a:rPr>
              <a:t>BMP 180 Sensor </a:t>
            </a:r>
            <a:endParaRPr lang="en-IN" sz="1800" dirty="0"/>
          </a:p>
          <a:p>
            <a:endParaRPr lang="en-US" dirty="0"/>
          </a:p>
        </p:txBody>
      </p:sp>
      <p:sp>
        <p:nvSpPr>
          <p:cNvPr id="237" name="Text Placeholder 4">
            <a:extLst>
              <a:ext uri="{FF2B5EF4-FFF2-40B4-BE49-F238E27FC236}">
                <a16:creationId xmlns:a16="http://schemas.microsoft.com/office/drawing/2014/main" id="{F9B38E28-F581-6D00-7B7E-B0E14C780BDF}"/>
              </a:ext>
            </a:extLst>
          </p:cNvPr>
          <p:cNvSpPr>
            <a:spLocks noGrp="1"/>
          </p:cNvSpPr>
          <p:nvPr>
            <p:ph type="body" idx="3"/>
          </p:nvPr>
        </p:nvSpPr>
        <p:spPr>
          <a:xfrm>
            <a:off x="964023" y="2799146"/>
            <a:ext cx="4051857" cy="3366158"/>
          </a:xfrm>
        </p:spPr>
        <p:txBody>
          <a:bodyPr/>
          <a:lstStyle/>
          <a:p>
            <a:r>
              <a:rPr lang="en-IN" sz="1800" kern="1200" dirty="0">
                <a:solidFill>
                  <a:schemeClr val="tx1"/>
                </a:solidFill>
                <a:latin typeface="Times New Roman" panose="02020603050405020304" pitchFamily="18" charset="0"/>
                <a:ea typeface="+mn-ea"/>
                <a:cs typeface="+mn-cs"/>
              </a:rPr>
              <a:t>The </a:t>
            </a:r>
            <a:r>
              <a:rPr lang="en-IN" sz="1800" kern="1200" dirty="0" err="1">
                <a:solidFill>
                  <a:schemeClr val="tx1"/>
                </a:solidFill>
                <a:latin typeface="Times New Roman" panose="02020603050405020304" pitchFamily="18" charset="0"/>
                <a:ea typeface="+mn-ea"/>
                <a:cs typeface="+mn-cs"/>
              </a:rPr>
              <a:t>NodeMCU</a:t>
            </a:r>
            <a:r>
              <a:rPr lang="en-IN" sz="1800" kern="1200" dirty="0">
                <a:solidFill>
                  <a:schemeClr val="tx1"/>
                </a:solidFill>
                <a:latin typeface="Times New Roman" panose="02020603050405020304" pitchFamily="18" charset="0"/>
                <a:ea typeface="+mn-ea"/>
                <a:cs typeface="+mn-cs"/>
              </a:rPr>
              <a:t>, based on the ESP8266 Wi-Fi module, served as the master microcontroller platform, enabling Wi-Fi connectivity and efficient data transfer between the Arduino Uno and other devices.</a:t>
            </a:r>
            <a:endParaRPr lang="en-IN" sz="1800" kern="1200" dirty="0">
              <a:solidFill>
                <a:schemeClr val="tx1"/>
              </a:solidFill>
              <a:latin typeface="Calibri" panose="020F0502020204030204" pitchFamily="34" charset="0"/>
              <a:ea typeface="+mn-ea"/>
              <a:cs typeface="+mn-cs"/>
            </a:endParaRPr>
          </a:p>
          <a:p>
            <a:endParaRPr lang="en-US" dirty="0"/>
          </a:p>
        </p:txBody>
      </p:sp>
      <p:sp>
        <p:nvSpPr>
          <p:cNvPr id="239" name="Text Placeholder 5">
            <a:extLst>
              <a:ext uri="{FF2B5EF4-FFF2-40B4-BE49-F238E27FC236}">
                <a16:creationId xmlns:a16="http://schemas.microsoft.com/office/drawing/2014/main" id="{A296D434-C9F5-0FFB-9BAB-6376163952F2}"/>
              </a:ext>
            </a:extLst>
          </p:cNvPr>
          <p:cNvSpPr>
            <a:spLocks noGrp="1"/>
          </p:cNvSpPr>
          <p:nvPr>
            <p:ph type="body" idx="4"/>
          </p:nvPr>
        </p:nvSpPr>
        <p:spPr>
          <a:xfrm>
            <a:off x="6362700" y="2799146"/>
            <a:ext cx="5133900" cy="3780725"/>
          </a:xfrm>
        </p:spPr>
        <p:txBody>
          <a:bodyPr>
            <a:normAutofit/>
          </a:bodyPr>
          <a:lstStyle/>
          <a:p>
            <a:pPr marL="127000" indent="0">
              <a:buNone/>
            </a:pPr>
            <a:r>
              <a:rPr lang="en-IN" sz="1800" b="1" kern="1200" dirty="0">
                <a:solidFill>
                  <a:schemeClr val="tx1"/>
                </a:solidFill>
                <a:latin typeface="Times New Roman" panose="02020603050405020304" pitchFamily="18" charset="0"/>
                <a:ea typeface="+mn-ea"/>
                <a:cs typeface="+mn-cs"/>
              </a:rPr>
              <a:t>BMP180</a:t>
            </a:r>
            <a:r>
              <a:rPr lang="en-IN" sz="1800" kern="1200" dirty="0">
                <a:solidFill>
                  <a:schemeClr val="tx1"/>
                </a:solidFill>
                <a:latin typeface="Times New Roman" panose="02020603050405020304" pitchFamily="18" charset="0"/>
                <a:ea typeface="+mn-ea"/>
                <a:cs typeface="+mn-cs"/>
              </a:rPr>
              <a:t> is one of sensor of BMP XXX series. They are all designed to </a:t>
            </a:r>
            <a:r>
              <a:rPr lang="en-IN" sz="1800" b="1" kern="1200" dirty="0">
                <a:solidFill>
                  <a:schemeClr val="tx1"/>
                </a:solidFill>
                <a:latin typeface="Times New Roman" panose="02020603050405020304" pitchFamily="18" charset="0"/>
                <a:ea typeface="+mn-ea"/>
                <a:cs typeface="+mn-cs"/>
              </a:rPr>
              <a:t>measure Barometric Pressure</a:t>
            </a:r>
            <a:r>
              <a:rPr lang="en-IN" sz="1800" kern="1200" dirty="0">
                <a:solidFill>
                  <a:schemeClr val="tx1"/>
                </a:solidFill>
                <a:latin typeface="Times New Roman" panose="02020603050405020304" pitchFamily="18" charset="0"/>
                <a:ea typeface="+mn-ea"/>
                <a:cs typeface="+mn-cs"/>
              </a:rPr>
              <a:t> or </a:t>
            </a:r>
            <a:r>
              <a:rPr lang="en-IN" sz="1800" b="1" kern="1200" dirty="0">
                <a:solidFill>
                  <a:schemeClr val="tx1"/>
                </a:solidFill>
                <a:latin typeface="Times New Roman" panose="02020603050405020304" pitchFamily="18" charset="0"/>
                <a:ea typeface="+mn-ea"/>
                <a:cs typeface="+mn-cs"/>
              </a:rPr>
              <a:t>Atmospheric pressure</a:t>
            </a:r>
            <a:r>
              <a:rPr lang="en-IN" sz="1800" kern="1200" dirty="0">
                <a:solidFill>
                  <a:schemeClr val="tx1"/>
                </a:solidFill>
                <a:latin typeface="Times New Roman" panose="02020603050405020304" pitchFamily="18" charset="0"/>
                <a:ea typeface="+mn-ea"/>
                <a:cs typeface="+mn-cs"/>
              </a:rPr>
              <a:t>. BMP180 is a high precision sensor designed for consumer applications. Barometric Pressure is nothing but weight of air applied on everything. The air has weight and wherever there is air its pressure is felt. </a:t>
            </a:r>
            <a:r>
              <a:rPr lang="en-IN" sz="1800" b="1" kern="1200" dirty="0">
                <a:solidFill>
                  <a:schemeClr val="tx1"/>
                </a:solidFill>
                <a:latin typeface="Times New Roman" panose="02020603050405020304" pitchFamily="18" charset="0"/>
                <a:ea typeface="+mn-ea"/>
                <a:cs typeface="+mn-cs"/>
              </a:rPr>
              <a:t>BMP180 sensor</a:t>
            </a:r>
            <a:r>
              <a:rPr lang="en-IN" sz="1800" kern="1200" dirty="0">
                <a:solidFill>
                  <a:schemeClr val="tx1"/>
                </a:solidFill>
                <a:latin typeface="Times New Roman" panose="02020603050405020304" pitchFamily="18" charset="0"/>
                <a:ea typeface="+mn-ea"/>
                <a:cs typeface="+mn-cs"/>
              </a:rPr>
              <a:t> senses that pressure and provides that information in digital output. Also the temperature affects the pressure and so we need temperature compensated pressure reading. To compensate, the BM180 also has good temperature sensor. </a:t>
            </a:r>
            <a:endParaRPr lang="en-IN" sz="1800" kern="1200" dirty="0">
              <a:solidFill>
                <a:schemeClr val="tx1"/>
              </a:solidFill>
              <a:latin typeface="Calibri" panose="020F0502020204030204" pitchFamily="34" charset="0"/>
              <a:ea typeface="+mn-ea"/>
              <a:cs typeface="+mn-cs"/>
            </a:endParaRPr>
          </a:p>
          <a:p>
            <a:pPr marL="127000" indent="0">
              <a:buNone/>
            </a:pPr>
            <a:endParaRPr lang="en-IN" sz="1600" dirty="0"/>
          </a:p>
        </p:txBody>
      </p:sp>
      <p:sp>
        <p:nvSpPr>
          <p:cNvPr id="241" name="Slide Number Placeholder 6">
            <a:extLst>
              <a:ext uri="{FF2B5EF4-FFF2-40B4-BE49-F238E27FC236}">
                <a16:creationId xmlns:a16="http://schemas.microsoft.com/office/drawing/2014/main" id="{DD0CD740-C2FF-AE0D-F668-6A90D8C4AB99}"/>
              </a:ext>
            </a:extLst>
          </p:cNvPr>
          <p:cNvSpPr>
            <a:spLocks noGrp="1"/>
          </p:cNvSpPr>
          <p:nvPr>
            <p:ph type="sldNum" idx="12"/>
          </p:nvPr>
        </p:nvSpPr>
        <p:spPr>
          <a:xfrm>
            <a:off x="971550" y="6332220"/>
            <a:ext cx="523240" cy="247651"/>
          </a:xfrm>
        </p:spPr>
        <p:txBody>
          <a:bodyPr/>
          <a:lstStyle/>
          <a:p>
            <a:pPr marL="0" lvl="0" indent="0" algn="l" rtl="0">
              <a:spcBef>
                <a:spcPts val="0"/>
              </a:spcBef>
              <a:spcAft>
                <a:spcPts val="600"/>
              </a:spcAft>
              <a:buNone/>
            </a:pPr>
            <a:fld id="{00000000-1234-1234-1234-123412341234}" type="slidenum">
              <a:rPr lang="en-US"/>
              <a:pPr marL="0" lvl="0" indent="0" algn="l" rtl="0">
                <a:spcBef>
                  <a:spcPts val="0"/>
                </a:spcBef>
                <a:spcAft>
                  <a:spcPts val="600"/>
                </a:spcAft>
                <a:buNone/>
              </a:pPr>
              <a:t>4</a:t>
            </a:fld>
            <a:endParaRPr lang="en-US">
              <a:latin typeface="Libre Franklin"/>
              <a:ea typeface="Libre Franklin"/>
              <a:cs typeface="Libre Franklin"/>
              <a:sym typeface="Libre Franklin"/>
            </a:endParaRPr>
          </a:p>
        </p:txBody>
      </p:sp>
      <p:sp>
        <p:nvSpPr>
          <p:cNvPr id="219" name="Google Shape;219;p2" hidden="1"/>
          <p:cNvSpPr txBox="1">
            <a:spLocks noGrp="1"/>
          </p:cNvSpPr>
          <p:nvPr>
            <p:ph type="sldNum" idx="4294967295"/>
          </p:nvPr>
        </p:nvSpPr>
        <p:spPr>
          <a:xfrm>
            <a:off x="1003300" y="6381328"/>
            <a:ext cx="523240" cy="247651"/>
          </a:xfrm>
          <a:prstGeom prst="rect">
            <a:avLst/>
          </a:prstGeom>
          <a:noFill/>
          <a:ln>
            <a:noFill/>
          </a:ln>
        </p:spPr>
        <p:txBody>
          <a:bodyPr spcFirstLastPara="1" wrap="square" lIns="0" tIns="0" rIns="0" bIns="0" anchor="t" anchorCtr="0">
            <a:noAutofit/>
          </a:bodyPr>
          <a:lstStyle/>
          <a:p>
            <a:pPr marL="0" lvl="0" indent="0" algn="l" rtl="0">
              <a:spcBef>
                <a:spcPts val="0"/>
              </a:spcBef>
              <a:spcAft>
                <a:spcPts val="600"/>
              </a:spcAft>
              <a:buNone/>
            </a:pPr>
            <a:fld id="{00000000-1234-1234-1234-123412341234}" type="slidenum">
              <a:rPr lang="en-US" smtClean="0">
                <a:latin typeface="+mj-lt"/>
              </a:rPr>
              <a:pPr marL="0" lvl="0" indent="0" algn="l" rtl="0">
                <a:spcBef>
                  <a:spcPts val="0"/>
                </a:spcBef>
                <a:spcAft>
                  <a:spcPts val="600"/>
                </a:spcAft>
                <a:buNone/>
              </a:pPr>
              <a:t>4</a:t>
            </a:fld>
            <a:endParaRPr lang="en-IN">
              <a:latin typeface="+mj-lt"/>
            </a:endParaRPr>
          </a:p>
        </p:txBody>
      </p:sp>
      <p:pic>
        <p:nvPicPr>
          <p:cNvPr id="9" name="Audio 8">
            <a:hlinkClick r:id="" action="ppaction://media"/>
            <a:extLst>
              <a:ext uri="{FF2B5EF4-FFF2-40B4-BE49-F238E27FC236}">
                <a16:creationId xmlns:a16="http://schemas.microsoft.com/office/drawing/2014/main" id="{F88AF7E3-6B6A-A4F1-CF00-5380C54D11B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98829" y="4782943"/>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2036"/>
    </mc:Choice>
    <mc:Fallback>
      <p:transition spd="slow" advTm="22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CE280904-0AD2-3CD2-9555-9CA1B632AE3A}"/>
              </a:ext>
            </a:extLst>
          </p:cNvPr>
          <p:cNvSpPr>
            <a:spLocks noGrp="1"/>
          </p:cNvSpPr>
          <p:nvPr>
            <p:ph type="title"/>
          </p:nvPr>
        </p:nvSpPr>
        <p:spPr>
          <a:xfrm>
            <a:off x="964023" y="879063"/>
            <a:ext cx="4941477" cy="610863"/>
          </a:xfrm>
        </p:spPr>
        <p:txBody>
          <a:bodyPr>
            <a:normAutofit fontScale="90000"/>
          </a:bodyPr>
          <a:lstStyle/>
          <a:p>
            <a:r>
              <a:rPr lang="en-IN" dirty="0"/>
              <a:t>Outcome And Output</a:t>
            </a:r>
            <a:endParaRPr lang="en-US" dirty="0"/>
          </a:p>
        </p:txBody>
      </p:sp>
      <p:sp>
        <p:nvSpPr>
          <p:cNvPr id="14" name="Text Placeholder 3">
            <a:extLst>
              <a:ext uri="{FF2B5EF4-FFF2-40B4-BE49-F238E27FC236}">
                <a16:creationId xmlns:a16="http://schemas.microsoft.com/office/drawing/2014/main" id="{647489FE-7BDE-08ED-7285-2D73948F1F6D}"/>
              </a:ext>
            </a:extLst>
          </p:cNvPr>
          <p:cNvSpPr>
            <a:spLocks noGrp="1"/>
          </p:cNvSpPr>
          <p:nvPr>
            <p:ph type="body" idx="1"/>
          </p:nvPr>
        </p:nvSpPr>
        <p:spPr>
          <a:xfrm>
            <a:off x="952499" y="2289362"/>
            <a:ext cx="5359525" cy="4042857"/>
          </a:xfrm>
        </p:spPr>
        <p:txBody>
          <a:bodyPr/>
          <a:lstStyle/>
          <a:p>
            <a:endParaRPr lang="en-IN" sz="1600" dirty="0">
              <a:effectLst/>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Read sensor data including temperature, pressure, and altitude from the BMP180 sensor.</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Convert pressure from Pascal to kg/cm².</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Print the sensor data (temperature, pressure in kg/cm², and altitude) to the serial monitor.</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Begin communication with </a:t>
            </a:r>
            <a:r>
              <a:rPr lang="en-IN" sz="1200" dirty="0" err="1">
                <a:effectLst/>
                <a:latin typeface="Times New Roman" panose="02020603050405020304" pitchFamily="18" charset="0"/>
                <a:ea typeface="Calibri" panose="020F0502020204030204" pitchFamily="34" charset="0"/>
              </a:rPr>
              <a:t>ThingSpeak</a:t>
            </a:r>
            <a:r>
              <a:rPr lang="en-IN" sz="1200" dirty="0">
                <a:effectLst/>
                <a:latin typeface="Times New Roman" panose="02020603050405020304" pitchFamily="18" charset="0"/>
                <a:ea typeface="Calibri" panose="020F0502020204030204" pitchFamily="34" charset="0"/>
              </a:rPr>
              <a:t> using the </a:t>
            </a:r>
            <a:r>
              <a:rPr lang="en-IN" sz="1200" dirty="0" err="1">
                <a:effectLst/>
                <a:latin typeface="Times New Roman" panose="02020603050405020304" pitchFamily="18" charset="0"/>
                <a:ea typeface="Calibri" panose="020F0502020204030204" pitchFamily="34" charset="0"/>
              </a:rPr>
              <a:t>WiFi</a:t>
            </a:r>
            <a:r>
              <a:rPr lang="en-IN" sz="1200" dirty="0">
                <a:effectLst/>
                <a:latin typeface="Times New Roman" panose="02020603050405020304" pitchFamily="18" charset="0"/>
                <a:ea typeface="Calibri" panose="020F0502020204030204" pitchFamily="34" charset="0"/>
              </a:rPr>
              <a:t> client.</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Set the field values for temperature, pressure, and altitude.</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Write the data to the </a:t>
            </a:r>
            <a:r>
              <a:rPr lang="en-IN" sz="1200" dirty="0" err="1">
                <a:effectLst/>
                <a:latin typeface="Times New Roman" panose="02020603050405020304" pitchFamily="18" charset="0"/>
                <a:ea typeface="Calibri" panose="020F0502020204030204" pitchFamily="34" charset="0"/>
              </a:rPr>
              <a:t>ThingSpeak</a:t>
            </a:r>
            <a:r>
              <a:rPr lang="en-IN" sz="1200" dirty="0">
                <a:effectLst/>
                <a:latin typeface="Times New Roman" panose="02020603050405020304" pitchFamily="18" charset="0"/>
                <a:ea typeface="Calibri" panose="020F0502020204030204" pitchFamily="34" charset="0"/>
              </a:rPr>
              <a:t> channel.</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Check the response from </a:t>
            </a:r>
            <a:r>
              <a:rPr lang="en-IN" sz="1200" dirty="0" err="1">
                <a:effectLst/>
                <a:latin typeface="Times New Roman" panose="02020603050405020304" pitchFamily="18" charset="0"/>
                <a:ea typeface="Calibri" panose="020F0502020204030204" pitchFamily="34" charset="0"/>
              </a:rPr>
              <a:t>ThingSpeak</a:t>
            </a:r>
            <a:r>
              <a:rPr lang="en-IN" sz="1200" dirty="0">
                <a:effectLst/>
                <a:latin typeface="Times New Roman" panose="02020603050405020304" pitchFamily="18" charset="0"/>
                <a:ea typeface="Calibri" panose="020F0502020204030204" pitchFamily="34" charset="0"/>
              </a:rPr>
              <a:t>. If successful (HTTP response code 200), print a success message; otherwise, print an error message.</a:t>
            </a:r>
            <a:endParaRPr lang="en-IN" sz="1200" dirty="0">
              <a:effectLst/>
              <a:latin typeface="Calibri" panose="020F0502020204030204" pitchFamily="34" charset="0"/>
              <a:ea typeface="Calibri" panose="020F0502020204030204" pitchFamily="34" charset="0"/>
            </a:endParaRPr>
          </a:p>
          <a:p>
            <a:pPr marL="742950" lvl="1" indent="-285750">
              <a:lnSpc>
                <a:spcPct val="107000"/>
              </a:lnSpc>
              <a:spcAft>
                <a:spcPts val="800"/>
              </a:spcAft>
              <a:buSzPts val="1000"/>
              <a:buFont typeface="Symbol" panose="05050102010706020507" pitchFamily="18" charset="2"/>
              <a:buChar char=""/>
              <a:tabLst>
                <a:tab pos="914400" algn="l"/>
              </a:tabLst>
            </a:pPr>
            <a:r>
              <a:rPr lang="en-IN" sz="1200" dirty="0">
                <a:effectLst/>
                <a:latin typeface="Times New Roman" panose="02020603050405020304" pitchFamily="18" charset="0"/>
                <a:ea typeface="Calibri" panose="020F0502020204030204" pitchFamily="34" charset="0"/>
              </a:rPr>
              <a:t>Delay for a specified interval before logging the next </a:t>
            </a:r>
            <a:endParaRPr lang="en-US" sz="1200" dirty="0"/>
          </a:p>
        </p:txBody>
      </p:sp>
      <p:sp>
        <p:nvSpPr>
          <p:cNvPr id="7" name="Slide Number Placeholder 6">
            <a:extLst>
              <a:ext uri="{FF2B5EF4-FFF2-40B4-BE49-F238E27FC236}">
                <a16:creationId xmlns:a16="http://schemas.microsoft.com/office/drawing/2014/main" id="{C017D2B6-D3E2-1BE2-173F-C90E1445D635}"/>
              </a:ext>
            </a:extLst>
          </p:cNvPr>
          <p:cNvSpPr>
            <a:spLocks noGrp="1"/>
          </p:cNvSpPr>
          <p:nvPr>
            <p:ph type="sldNum" idx="12"/>
          </p:nvPr>
        </p:nvSpPr>
        <p:spPr>
          <a:xfrm>
            <a:off x="971550" y="6332220"/>
            <a:ext cx="523240" cy="247651"/>
          </a:xfrm>
        </p:spPr>
        <p:txBody>
          <a:bodyPr wrap="square" anchor="t">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5</a:t>
            </a:fld>
            <a:endParaRPr lang="en-US"/>
          </a:p>
        </p:txBody>
      </p:sp>
      <p:pic>
        <p:nvPicPr>
          <p:cNvPr id="8" name="Content Placeholder 9">
            <a:extLst>
              <a:ext uri="{FF2B5EF4-FFF2-40B4-BE49-F238E27FC236}">
                <a16:creationId xmlns:a16="http://schemas.microsoft.com/office/drawing/2014/main" id="{A2E577B7-23FB-B9A6-7F7E-7C33994F3446}"/>
              </a:ext>
            </a:extLst>
          </p:cNvPr>
          <p:cNvPicPr>
            <a:picLocks noChangeAspect="1"/>
          </p:cNvPicPr>
          <p:nvPr/>
        </p:nvPicPr>
        <p:blipFill>
          <a:blip r:embed="rId4"/>
          <a:stretch>
            <a:fillRect/>
          </a:stretch>
        </p:blipFill>
        <p:spPr>
          <a:xfrm>
            <a:off x="6312024" y="919404"/>
            <a:ext cx="5495161" cy="5085922"/>
          </a:xfrm>
          <a:prstGeom prst="rect">
            <a:avLst/>
          </a:prstGeom>
          <a:noFill/>
          <a:ln>
            <a:noFill/>
          </a:ln>
        </p:spPr>
      </p:pic>
      <p:pic>
        <p:nvPicPr>
          <p:cNvPr id="18" name="Audio 17">
            <a:hlinkClick r:id="" action="ppaction://media"/>
            <a:extLst>
              <a:ext uri="{FF2B5EF4-FFF2-40B4-BE49-F238E27FC236}">
                <a16:creationId xmlns:a16="http://schemas.microsoft.com/office/drawing/2014/main" id="{F2A0AF5A-1D32-DDE4-9458-3F98C915E7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63408889"/>
      </p:ext>
    </p:extLst>
  </p:cSld>
  <p:clrMapOvr>
    <a:masterClrMapping/>
  </p:clrMapOvr>
  <mc:AlternateContent xmlns:mc="http://schemas.openxmlformats.org/markup-compatibility/2006">
    <mc:Choice xmlns:p14="http://schemas.microsoft.com/office/powerpoint/2010/main" Requires="p14">
      <p:transition spd="slow" p14:dur="2000" advTm="29811"/>
    </mc:Choice>
    <mc:Fallback>
      <p:transition spd="slow" advTm="29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B6124D1B-2993-1F46-9B67-76006BB67CB3}"/>
              </a:ext>
            </a:extLst>
          </p:cNvPr>
          <p:cNvSpPr>
            <a:spLocks noGrp="1"/>
          </p:cNvSpPr>
          <p:nvPr>
            <p:ph type="title"/>
          </p:nvPr>
        </p:nvSpPr>
        <p:spPr>
          <a:xfrm>
            <a:off x="839416" y="203964"/>
            <a:ext cx="4941477" cy="610863"/>
          </a:xfrm>
        </p:spPr>
        <p:txBody>
          <a:bodyPr/>
          <a:lstStyle/>
          <a:p>
            <a:r>
              <a:rPr lang="en-IN" sz="4400" dirty="0" err="1"/>
              <a:t>Thingspeak</a:t>
            </a:r>
            <a:r>
              <a:rPr lang="en-IN" sz="4400" dirty="0"/>
              <a:t>  Graph</a:t>
            </a:r>
            <a:endParaRPr lang="en-US" dirty="0"/>
          </a:p>
        </p:txBody>
      </p:sp>
      <p:sp>
        <p:nvSpPr>
          <p:cNvPr id="5" name="Slide Number Placeholder 4">
            <a:extLst>
              <a:ext uri="{FF2B5EF4-FFF2-40B4-BE49-F238E27FC236}">
                <a16:creationId xmlns:a16="http://schemas.microsoft.com/office/drawing/2014/main" id="{3E006F8D-E60E-32A7-A20C-409BB160625E}"/>
              </a:ext>
            </a:extLst>
          </p:cNvPr>
          <p:cNvSpPr>
            <a:spLocks noGrp="1"/>
          </p:cNvSpPr>
          <p:nvPr>
            <p:ph type="sldNum" idx="12"/>
          </p:nvPr>
        </p:nvSpPr>
        <p:spPr>
          <a:xfrm>
            <a:off x="971550" y="6332220"/>
            <a:ext cx="523240" cy="247651"/>
          </a:xfrm>
        </p:spPr>
        <p:txBody>
          <a:bodyPr wrap="square" anchor="t">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6</a:t>
            </a:fld>
            <a:endParaRPr lang="en-US"/>
          </a:p>
        </p:txBody>
      </p:sp>
      <p:pic>
        <p:nvPicPr>
          <p:cNvPr id="6" name="Chart Placeholder 5">
            <a:extLst>
              <a:ext uri="{FF2B5EF4-FFF2-40B4-BE49-F238E27FC236}">
                <a16:creationId xmlns:a16="http://schemas.microsoft.com/office/drawing/2014/main" id="{E53BF0B8-6771-4652-14C1-72B6BC790C87}"/>
              </a:ext>
            </a:extLst>
          </p:cNvPr>
          <p:cNvPicPr>
            <a:picLocks noGrp="1" noChangeAspect="1"/>
          </p:cNvPicPr>
          <p:nvPr>
            <p:ph type="chart" idx="2"/>
          </p:nvPr>
        </p:nvPicPr>
        <p:blipFill>
          <a:blip r:embed="rId4"/>
          <a:stretch>
            <a:fillRect/>
          </a:stretch>
        </p:blipFill>
        <p:spPr>
          <a:xfrm>
            <a:off x="284292" y="980729"/>
            <a:ext cx="10276204" cy="5709192"/>
          </a:xfrm>
          <a:prstGeom prst="rect">
            <a:avLst/>
          </a:prstGeom>
        </p:spPr>
      </p:pic>
      <p:pic>
        <p:nvPicPr>
          <p:cNvPr id="13" name="Audio 12">
            <a:hlinkClick r:id="" action="ppaction://media"/>
            <a:extLst>
              <a:ext uri="{FF2B5EF4-FFF2-40B4-BE49-F238E27FC236}">
                <a16:creationId xmlns:a16="http://schemas.microsoft.com/office/drawing/2014/main" id="{394ECF72-DC1A-82EE-EBC2-872A48523CA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4455271"/>
      </p:ext>
    </p:extLst>
  </p:cSld>
  <p:clrMapOvr>
    <a:masterClrMapping/>
  </p:clrMapOvr>
  <mc:AlternateContent xmlns:mc="http://schemas.openxmlformats.org/markup-compatibility/2006">
    <mc:Choice xmlns:p14="http://schemas.microsoft.com/office/powerpoint/2010/main" Requires="p14">
      <p:transition spd="slow" p14:dur="2000" advTm="9909"/>
    </mc:Choice>
    <mc:Fallback>
      <p:transition spd="slow" advTm="9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B9B916A3-7DCB-76A3-8DC1-1781826587EB}"/>
              </a:ext>
            </a:extLst>
          </p:cNvPr>
          <p:cNvSpPr>
            <a:spLocks noGrp="1"/>
          </p:cNvSpPr>
          <p:nvPr>
            <p:ph type="title"/>
          </p:nvPr>
        </p:nvSpPr>
        <p:spPr>
          <a:xfrm>
            <a:off x="964023" y="879063"/>
            <a:ext cx="4941477" cy="610863"/>
          </a:xfrm>
        </p:spPr>
        <p:txBody>
          <a:bodyPr/>
          <a:lstStyle/>
          <a:p>
            <a:r>
              <a:rPr lang="en-IN" dirty="0"/>
              <a:t>Applications</a:t>
            </a:r>
            <a:endParaRPr lang="en-US" dirty="0"/>
          </a:p>
        </p:txBody>
      </p:sp>
      <p:sp>
        <p:nvSpPr>
          <p:cNvPr id="4" name="Slide Number Placeholder 3">
            <a:extLst>
              <a:ext uri="{FF2B5EF4-FFF2-40B4-BE49-F238E27FC236}">
                <a16:creationId xmlns:a16="http://schemas.microsoft.com/office/drawing/2014/main" id="{58F23D6E-75F8-D04B-D871-69DAF50DC068}"/>
              </a:ext>
            </a:extLst>
          </p:cNvPr>
          <p:cNvSpPr>
            <a:spLocks noGrp="1"/>
          </p:cNvSpPr>
          <p:nvPr>
            <p:ph type="sldNum" idx="12"/>
          </p:nvPr>
        </p:nvSpPr>
        <p:spPr>
          <a:xfrm>
            <a:off x="971550" y="6332220"/>
            <a:ext cx="523240" cy="247651"/>
          </a:xfrm>
        </p:spPr>
        <p:txBody>
          <a:bodyPr wrap="square" anchor="t">
            <a:normAutofit/>
          </a:bodyPr>
          <a:lstStyle/>
          <a:p>
            <a:pPr marL="0" lvl="0" indent="0" rtl="0">
              <a:spcBef>
                <a:spcPts val="0"/>
              </a:spcBef>
              <a:spcAft>
                <a:spcPts val="600"/>
              </a:spcAft>
              <a:buNone/>
            </a:pPr>
            <a:fld id="{00000000-1234-1234-1234-123412341234}" type="slidenum">
              <a:rPr lang="en-US" smtClean="0"/>
              <a:pPr marL="0" lvl="0" indent="0" rtl="0">
                <a:spcBef>
                  <a:spcPts val="0"/>
                </a:spcBef>
                <a:spcAft>
                  <a:spcPts val="600"/>
                </a:spcAft>
                <a:buNone/>
              </a:pPr>
              <a:t>7</a:t>
            </a:fld>
            <a:endParaRPr lang="en-US"/>
          </a:p>
        </p:txBody>
      </p:sp>
      <p:graphicFrame>
        <p:nvGraphicFramePr>
          <p:cNvPr id="6" name="Content Placeholder 2">
            <a:extLst>
              <a:ext uri="{FF2B5EF4-FFF2-40B4-BE49-F238E27FC236}">
                <a16:creationId xmlns:a16="http://schemas.microsoft.com/office/drawing/2014/main" id="{0BDC24AE-EBC8-7CCB-1BC0-BF4A77FAFD67}"/>
              </a:ext>
            </a:extLst>
          </p:cNvPr>
          <p:cNvGraphicFramePr>
            <a:graphicFrameLocks/>
          </p:cNvGraphicFramePr>
          <p:nvPr/>
        </p:nvGraphicFramePr>
        <p:xfrm>
          <a:off x="762000" y="1513115"/>
          <a:ext cx="10668000" cy="45828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Audio 6">
            <a:hlinkClick r:id="" action="ppaction://media"/>
            <a:extLst>
              <a:ext uri="{FF2B5EF4-FFF2-40B4-BE49-F238E27FC236}">
                <a16:creationId xmlns:a16="http://schemas.microsoft.com/office/drawing/2014/main" id="{8CF8FD94-97DA-C0DA-DEE8-A8707A2A4DAA}"/>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203125" t="-203125" r="-203125" b="-20312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92982798"/>
      </p:ext>
    </p:extLst>
  </p:cSld>
  <p:clrMapOvr>
    <a:masterClrMapping/>
  </p:clrMapOvr>
  <mc:AlternateContent xmlns:mc="http://schemas.openxmlformats.org/markup-compatibility/2006">
    <mc:Choice xmlns:p14="http://schemas.microsoft.com/office/powerpoint/2010/main" Requires="p14">
      <p:transition spd="slow" p14:dur="2000" advTm="19019"/>
    </mc:Choice>
    <mc:Fallback>
      <p:transition spd="slow" advTm="19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5536D-17B5-A947-B36C-43B499C7A8B8}"/>
              </a:ext>
            </a:extLst>
          </p:cNvPr>
          <p:cNvSpPr>
            <a:spLocks noGrp="1"/>
          </p:cNvSpPr>
          <p:nvPr>
            <p:ph type="ctrTitle"/>
          </p:nvPr>
        </p:nvSpPr>
        <p:spPr>
          <a:xfrm>
            <a:off x="3791744" y="1772816"/>
            <a:ext cx="7128792" cy="1944216"/>
          </a:xfrm>
        </p:spPr>
        <p:txBody>
          <a:bodyPr/>
          <a:lstStyle/>
          <a:p>
            <a:r>
              <a:rPr lang="en-US"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pic>
        <p:nvPicPr>
          <p:cNvPr id="10" name="Audio 9">
            <a:hlinkClick r:id="" action="ppaction://media"/>
            <a:extLst>
              <a:ext uri="{FF2B5EF4-FFF2-40B4-BE49-F238E27FC236}">
                <a16:creationId xmlns:a16="http://schemas.microsoft.com/office/drawing/2014/main" id="{674CD78C-6303-457B-1F6A-51C4F0AAC536}"/>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203125" t="-203125" r="-203125" b="-203125"/>
          <a:stretch>
            <a:fillRect/>
          </a:stretch>
        </p:blipFill>
        <p:spPr>
          <a:xfrm>
            <a:off x="10056440" y="4725144"/>
            <a:ext cx="2057400" cy="2057400"/>
          </a:xfrm>
          <a:prstGeom prst="ellipse">
            <a:avLst/>
          </a:prstGeom>
        </p:spPr>
      </p:pic>
    </p:spTree>
    <p:extLst>
      <p:ext uri="{BB962C8B-B14F-4D97-AF65-F5344CB8AC3E}">
        <p14:creationId xmlns:p14="http://schemas.microsoft.com/office/powerpoint/2010/main" val="3218270247"/>
      </p:ext>
    </p:extLst>
  </p:cSld>
  <p:clrMapOvr>
    <a:masterClrMapping/>
  </p:clrMapOvr>
  <mc:AlternateContent xmlns:mc="http://schemas.openxmlformats.org/markup-compatibility/2006">
    <mc:Choice xmlns:p14="http://schemas.microsoft.com/office/powerpoint/2010/main" Requires="p14">
      <p:transition spd="slow" p14:dur="2000" advTm="4521"/>
    </mc:Choice>
    <mc:Fallback>
      <p:transition spd="slow" advTm="4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theme/theme1.xml><?xml version="1.0" encoding="utf-8"?>
<a:theme xmlns:a="http://schemas.openxmlformats.org/drawingml/2006/main" name="Theme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TotalTime>
  <Words>446</Words>
  <Application>Microsoft Office PowerPoint</Application>
  <PresentationFormat>Widescreen</PresentationFormat>
  <Paragraphs>46</Paragraphs>
  <Slides>8</Slides>
  <Notes>3</Notes>
  <HiddenSlides>0</HiddenSlides>
  <MMClips>8</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vt:i4>
      </vt:variant>
    </vt:vector>
  </HeadingPairs>
  <TitlesOfParts>
    <vt:vector size="16" baseType="lpstr">
      <vt:lpstr>Arial</vt:lpstr>
      <vt:lpstr>Franklin Gothic</vt:lpstr>
      <vt:lpstr>Libre Franklin</vt:lpstr>
      <vt:lpstr>Times New Roman</vt:lpstr>
      <vt:lpstr>Noto Sans Symbols</vt:lpstr>
      <vt:lpstr>Symbol</vt:lpstr>
      <vt:lpstr>Calibri</vt:lpstr>
      <vt:lpstr>Theme1</vt:lpstr>
      <vt:lpstr>Data Logging Using BMP 180 sensor and Esp8266 on Thing Speak</vt:lpstr>
      <vt:lpstr>PowerPoint Presentation</vt:lpstr>
      <vt:lpstr>Project</vt:lpstr>
      <vt:lpstr>Component</vt:lpstr>
      <vt:lpstr>Outcome And Output</vt:lpstr>
      <vt:lpstr>Thingspeak  Graph</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PBL Statement</dc:title>
  <dc:creator>Sarim Moin</dc:creator>
  <cp:lastModifiedBy>md gafrujama ansari</cp:lastModifiedBy>
  <cp:revision>19</cp:revision>
  <dcterms:created xsi:type="dcterms:W3CDTF">2022-02-11T07:14:46Z</dcterms:created>
  <dcterms:modified xsi:type="dcterms:W3CDTF">2024-04-25T12:04:54Z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